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64" r:id="rId6"/>
    <p:sldId id="259" r:id="rId7"/>
    <p:sldId id="260" r:id="rId8"/>
    <p:sldId id="262" r:id="rId9"/>
    <p:sldId id="261" r:id="rId10"/>
    <p:sldId id="273" r:id="rId11"/>
    <p:sldId id="266" r:id="rId12"/>
    <p:sldId id="272"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306EE-7B50-4A68-BB0C-88E5F1F832E2}" v="216" dt="2020-06-05T16:01:27.693"/>
    <p1510:client id="{E51B61ED-1A90-4761-E0CB-E92DB0F4334F}" v="4" dt="2020-06-05T15:13:44.3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987" autoAdjust="0"/>
    <p:restoredTop sz="94660"/>
  </p:normalViewPr>
  <p:slideViewPr>
    <p:cSldViewPr snapToGrid="0">
      <p:cViewPr varScale="1">
        <p:scale>
          <a:sx n="73" d="100"/>
          <a:sy n="73"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ie Lambert" userId="15a7a271-1f4e-474f-82c0-fe0d2491ee30" providerId="ADAL" clId="{97C75C46-8F65-4C4F-9B8D-3C620425B70D}"/>
    <pc:docChg chg="custSel delSld modSld">
      <pc:chgData name="Stéphanie Lambert" userId="15a7a271-1f4e-474f-82c0-fe0d2491ee30" providerId="ADAL" clId="{97C75C46-8F65-4C4F-9B8D-3C620425B70D}" dt="2020-06-03T13:13:07.892" v="1322" actId="20577"/>
      <pc:docMkLst>
        <pc:docMk/>
      </pc:docMkLst>
      <pc:sldChg chg="modSp mod">
        <pc:chgData name="Stéphanie Lambert" userId="15a7a271-1f4e-474f-82c0-fe0d2491ee30" providerId="ADAL" clId="{97C75C46-8F65-4C4F-9B8D-3C620425B70D}" dt="2020-05-29T12:53:45.850" v="27" actId="20577"/>
        <pc:sldMkLst>
          <pc:docMk/>
          <pc:sldMk cId="669281909" sldId="256"/>
        </pc:sldMkLst>
        <pc:spChg chg="mod">
          <ac:chgData name="Stéphanie Lambert" userId="15a7a271-1f4e-474f-82c0-fe0d2491ee30" providerId="ADAL" clId="{97C75C46-8F65-4C4F-9B8D-3C620425B70D}" dt="2020-05-29T12:53:45.850" v="27" actId="20577"/>
          <ac:spMkLst>
            <pc:docMk/>
            <pc:sldMk cId="669281909" sldId="256"/>
            <ac:spMk id="3" creationId="{50134F72-51D2-45C9-BD34-A5AA1D9179A2}"/>
          </ac:spMkLst>
        </pc:spChg>
      </pc:sldChg>
      <pc:sldChg chg="modSp mod">
        <pc:chgData name="Stéphanie Lambert" userId="15a7a271-1f4e-474f-82c0-fe0d2491ee30" providerId="ADAL" clId="{97C75C46-8F65-4C4F-9B8D-3C620425B70D}" dt="2020-05-29T14:15:40.088" v="1320" actId="14100"/>
        <pc:sldMkLst>
          <pc:docMk/>
          <pc:sldMk cId="4060145580" sldId="259"/>
        </pc:sldMkLst>
        <pc:spChg chg="mod">
          <ac:chgData name="Stéphanie Lambert" userId="15a7a271-1f4e-474f-82c0-fe0d2491ee30" providerId="ADAL" clId="{97C75C46-8F65-4C4F-9B8D-3C620425B70D}" dt="2020-05-29T14:15:40.088" v="1320" actId="14100"/>
          <ac:spMkLst>
            <pc:docMk/>
            <pc:sldMk cId="4060145580" sldId="259"/>
            <ac:spMk id="3" creationId="{E68AE99A-9190-452F-BC36-269BD855BA34}"/>
          </ac:spMkLst>
        </pc:spChg>
      </pc:sldChg>
      <pc:sldChg chg="modSp mod">
        <pc:chgData name="Stéphanie Lambert" userId="15a7a271-1f4e-474f-82c0-fe0d2491ee30" providerId="ADAL" clId="{97C75C46-8F65-4C4F-9B8D-3C620425B70D}" dt="2020-05-29T13:35:37.526" v="667" actId="1076"/>
        <pc:sldMkLst>
          <pc:docMk/>
          <pc:sldMk cId="3903043304" sldId="260"/>
        </pc:sldMkLst>
        <pc:spChg chg="mod">
          <ac:chgData name="Stéphanie Lambert" userId="15a7a271-1f4e-474f-82c0-fe0d2491ee30" providerId="ADAL" clId="{97C75C46-8F65-4C4F-9B8D-3C620425B70D}" dt="2020-05-29T13:35:33.103" v="666" actId="27636"/>
          <ac:spMkLst>
            <pc:docMk/>
            <pc:sldMk cId="3903043304" sldId="260"/>
            <ac:spMk id="3" creationId="{E68AE99A-9190-452F-BC36-269BD855BA34}"/>
          </ac:spMkLst>
        </pc:spChg>
        <pc:picChg chg="mod">
          <ac:chgData name="Stéphanie Lambert" userId="15a7a271-1f4e-474f-82c0-fe0d2491ee30" providerId="ADAL" clId="{97C75C46-8F65-4C4F-9B8D-3C620425B70D}" dt="2020-05-29T13:35:37.526" v="667" actId="1076"/>
          <ac:picMkLst>
            <pc:docMk/>
            <pc:sldMk cId="3903043304" sldId="260"/>
            <ac:picMk id="5" creationId="{C4F35D4E-3026-4EA9-96C9-2660BBFB1C39}"/>
          </ac:picMkLst>
        </pc:picChg>
      </pc:sldChg>
      <pc:sldChg chg="modSp mod">
        <pc:chgData name="Stéphanie Lambert" userId="15a7a271-1f4e-474f-82c0-fe0d2491ee30" providerId="ADAL" clId="{97C75C46-8F65-4C4F-9B8D-3C620425B70D}" dt="2020-06-03T13:13:07.892" v="1322" actId="20577"/>
        <pc:sldMkLst>
          <pc:docMk/>
          <pc:sldMk cId="3867187477" sldId="261"/>
        </pc:sldMkLst>
        <pc:spChg chg="mod">
          <ac:chgData name="Stéphanie Lambert" userId="15a7a271-1f4e-474f-82c0-fe0d2491ee30" providerId="ADAL" clId="{97C75C46-8F65-4C4F-9B8D-3C620425B70D}" dt="2020-06-03T13:13:07.892" v="1322" actId="20577"/>
          <ac:spMkLst>
            <pc:docMk/>
            <pc:sldMk cId="3867187477" sldId="261"/>
            <ac:spMk id="3" creationId="{E68AE99A-9190-452F-BC36-269BD855BA34}"/>
          </ac:spMkLst>
        </pc:spChg>
      </pc:sldChg>
      <pc:sldChg chg="modSp mod">
        <pc:chgData name="Stéphanie Lambert" userId="15a7a271-1f4e-474f-82c0-fe0d2491ee30" providerId="ADAL" clId="{97C75C46-8F65-4C4F-9B8D-3C620425B70D}" dt="2020-05-29T13:37:18.633" v="800" actId="20577"/>
        <pc:sldMkLst>
          <pc:docMk/>
          <pc:sldMk cId="3394931512" sldId="262"/>
        </pc:sldMkLst>
        <pc:spChg chg="mod">
          <ac:chgData name="Stéphanie Lambert" userId="15a7a271-1f4e-474f-82c0-fe0d2491ee30" providerId="ADAL" clId="{97C75C46-8F65-4C4F-9B8D-3C620425B70D}" dt="2020-05-29T13:37:18.633" v="800" actId="20577"/>
          <ac:spMkLst>
            <pc:docMk/>
            <pc:sldMk cId="3394931512" sldId="262"/>
            <ac:spMk id="3" creationId="{E68AE99A-9190-452F-BC36-269BD855BA34}"/>
          </ac:spMkLst>
        </pc:spChg>
      </pc:sldChg>
      <pc:sldChg chg="addSp delSp modSp mod">
        <pc:chgData name="Stéphanie Lambert" userId="15a7a271-1f4e-474f-82c0-fe0d2491ee30" providerId="ADAL" clId="{97C75C46-8F65-4C4F-9B8D-3C620425B70D}" dt="2020-05-29T13:26:35.143" v="31" actId="1076"/>
        <pc:sldMkLst>
          <pc:docMk/>
          <pc:sldMk cId="705296006" sldId="264"/>
        </pc:sldMkLst>
        <pc:picChg chg="add mod">
          <ac:chgData name="Stéphanie Lambert" userId="15a7a271-1f4e-474f-82c0-fe0d2491ee30" providerId="ADAL" clId="{97C75C46-8F65-4C4F-9B8D-3C620425B70D}" dt="2020-05-29T13:26:35.143" v="31" actId="1076"/>
          <ac:picMkLst>
            <pc:docMk/>
            <pc:sldMk cId="705296006" sldId="264"/>
            <ac:picMk id="4" creationId="{0CB44CCF-841A-4BD1-BFFD-C3B202FA9F76}"/>
          </ac:picMkLst>
        </pc:picChg>
        <pc:picChg chg="del">
          <ac:chgData name="Stéphanie Lambert" userId="15a7a271-1f4e-474f-82c0-fe0d2491ee30" providerId="ADAL" clId="{97C75C46-8F65-4C4F-9B8D-3C620425B70D}" dt="2020-05-29T13:25:27.320" v="28" actId="21"/>
          <ac:picMkLst>
            <pc:docMk/>
            <pc:sldMk cId="705296006" sldId="264"/>
            <ac:picMk id="5" creationId="{8888CB44-0822-4A30-B09C-7BF96602E66A}"/>
          </ac:picMkLst>
        </pc:picChg>
      </pc:sldChg>
      <pc:sldChg chg="modSp mod">
        <pc:chgData name="Stéphanie Lambert" userId="15a7a271-1f4e-474f-82c0-fe0d2491ee30" providerId="ADAL" clId="{97C75C46-8F65-4C4F-9B8D-3C620425B70D}" dt="2020-05-29T13:28:56.414" v="281" actId="20577"/>
        <pc:sldMkLst>
          <pc:docMk/>
          <pc:sldMk cId="1940462870" sldId="269"/>
        </pc:sldMkLst>
        <pc:spChg chg="mod">
          <ac:chgData name="Stéphanie Lambert" userId="15a7a271-1f4e-474f-82c0-fe0d2491ee30" providerId="ADAL" clId="{97C75C46-8F65-4C4F-9B8D-3C620425B70D}" dt="2020-05-29T13:28:56.414" v="281" actId="20577"/>
          <ac:spMkLst>
            <pc:docMk/>
            <pc:sldMk cId="1940462870" sldId="269"/>
            <ac:spMk id="3" creationId="{462D0F27-BE5E-4C76-B8CE-3B200CA056CB}"/>
          </ac:spMkLst>
        </pc:spChg>
      </pc:sldChg>
      <pc:sldChg chg="del">
        <pc:chgData name="Stéphanie Lambert" userId="15a7a271-1f4e-474f-82c0-fe0d2491ee30" providerId="ADAL" clId="{97C75C46-8F65-4C4F-9B8D-3C620425B70D}" dt="2020-05-29T13:36:20.244" v="668" actId="2696"/>
        <pc:sldMkLst>
          <pc:docMk/>
          <pc:sldMk cId="1404305629" sldId="270"/>
        </pc:sldMkLst>
      </pc:sldChg>
      <pc:sldChg chg="modSp mod">
        <pc:chgData name="Stéphanie Lambert" userId="15a7a271-1f4e-474f-82c0-fe0d2491ee30" providerId="ADAL" clId="{97C75C46-8F65-4C4F-9B8D-3C620425B70D}" dt="2020-05-29T13:28:32.671" v="204" actId="1076"/>
        <pc:sldMkLst>
          <pc:docMk/>
          <pc:sldMk cId="2940812874" sldId="271"/>
        </pc:sldMkLst>
        <pc:spChg chg="mod">
          <ac:chgData name="Stéphanie Lambert" userId="15a7a271-1f4e-474f-82c0-fe0d2491ee30" providerId="ADAL" clId="{97C75C46-8F65-4C4F-9B8D-3C620425B70D}" dt="2020-05-29T13:28:28.279" v="203" actId="20577"/>
          <ac:spMkLst>
            <pc:docMk/>
            <pc:sldMk cId="2940812874" sldId="271"/>
            <ac:spMk id="3" creationId="{462D0F27-BE5E-4C76-B8CE-3B200CA056CB}"/>
          </ac:spMkLst>
        </pc:spChg>
        <pc:grpChg chg="mod">
          <ac:chgData name="Stéphanie Lambert" userId="15a7a271-1f4e-474f-82c0-fe0d2491ee30" providerId="ADAL" clId="{97C75C46-8F65-4C4F-9B8D-3C620425B70D}" dt="2020-05-29T13:28:32.671" v="204" actId="1076"/>
          <ac:grpSpMkLst>
            <pc:docMk/>
            <pc:sldMk cId="2940812874" sldId="271"/>
            <ac:grpSpMk id="9" creationId="{4832A55E-754E-46B1-AD85-57311F6574DB}"/>
          </ac:grpSpMkLst>
        </pc:grpChg>
      </pc:sldChg>
    </pc:docChg>
  </pc:docChgLst>
  <pc:docChgLst>
    <pc:chgData name="Alexandra Bellerose-Loranger" userId="S::alexandra.bellerose.loranger@csdessommets.qc.ca::6894fd7c-f3a1-41a7-9f29-cd7fe2dd33ec" providerId="AD" clId="Web-{FE6F1E7B-F5E1-5F61-6366-DD138C35502C}"/>
    <pc:docChg chg="modSld">
      <pc:chgData name="Alexandra Bellerose-Loranger" userId="S::alexandra.bellerose.loranger@csdessommets.qc.ca::6894fd7c-f3a1-41a7-9f29-cd7fe2dd33ec" providerId="AD" clId="Web-{FE6F1E7B-F5E1-5F61-6366-DD138C35502C}" dt="2020-05-29T19:16:43.771" v="706"/>
      <pc:docMkLst>
        <pc:docMk/>
      </pc:docMkLst>
      <pc:sldChg chg="modSp">
        <pc:chgData name="Alexandra Bellerose-Loranger" userId="S::alexandra.bellerose.loranger@csdessommets.qc.ca::6894fd7c-f3a1-41a7-9f29-cd7fe2dd33ec" providerId="AD" clId="Web-{FE6F1E7B-F5E1-5F61-6366-DD138C35502C}" dt="2020-05-29T19:04:51.533" v="2" actId="20577"/>
        <pc:sldMkLst>
          <pc:docMk/>
          <pc:sldMk cId="233595546" sldId="265"/>
        </pc:sldMkLst>
        <pc:spChg chg="mod">
          <ac:chgData name="Alexandra Bellerose-Loranger" userId="S::alexandra.bellerose.loranger@csdessommets.qc.ca::6894fd7c-f3a1-41a7-9f29-cd7fe2dd33ec" providerId="AD" clId="Web-{FE6F1E7B-F5E1-5F61-6366-DD138C35502C}" dt="2020-05-29T19:04:51.533" v="2" actId="20577"/>
          <ac:spMkLst>
            <pc:docMk/>
            <pc:sldMk cId="233595546" sldId="265"/>
            <ac:spMk id="3" creationId="{462D0F27-BE5E-4C76-B8CE-3B200CA056CB}"/>
          </ac:spMkLst>
        </pc:spChg>
      </pc:sldChg>
      <pc:sldChg chg="modSp">
        <pc:chgData name="Alexandra Bellerose-Loranger" userId="S::alexandra.bellerose.loranger@csdessommets.qc.ca::6894fd7c-f3a1-41a7-9f29-cd7fe2dd33ec" providerId="AD" clId="Web-{FE6F1E7B-F5E1-5F61-6366-DD138C35502C}" dt="2020-05-29T19:16:43.771" v="706"/>
        <pc:sldMkLst>
          <pc:docMk/>
          <pc:sldMk cId="351142107" sldId="272"/>
        </pc:sldMkLst>
        <pc:graphicFrameChg chg="mod modGraphic">
          <ac:chgData name="Alexandra Bellerose-Loranger" userId="S::alexandra.bellerose.loranger@csdessommets.qc.ca::6894fd7c-f3a1-41a7-9f29-cd7fe2dd33ec" providerId="AD" clId="Web-{FE6F1E7B-F5E1-5F61-6366-DD138C35502C}" dt="2020-05-29T19:16:43.771" v="706"/>
          <ac:graphicFrameMkLst>
            <pc:docMk/>
            <pc:sldMk cId="351142107" sldId="272"/>
            <ac:graphicFrameMk id="4" creationId="{B4777071-270F-4ADC-B760-4B8C15314CF8}"/>
          </ac:graphicFrameMkLst>
        </pc:graphicFrameChg>
      </pc:sldChg>
    </pc:docChg>
  </pc:docChgLst>
  <pc:docChgLst>
    <pc:chgData name="Stéphanie Lambert" userId="15a7a271-1f4e-474f-82c0-fe0d2491ee30" providerId="ADAL" clId="{EC3730A1-12FF-433C-9E59-2049C9B7A290}"/>
    <pc:docChg chg="custSel delSld modSld">
      <pc:chgData name="Stéphanie Lambert" userId="15a7a271-1f4e-474f-82c0-fe0d2491ee30" providerId="ADAL" clId="{EC3730A1-12FF-433C-9E59-2049C9B7A290}" dt="2020-05-22T13:37:06.098" v="1263" actId="207"/>
      <pc:docMkLst>
        <pc:docMk/>
      </pc:docMkLst>
      <pc:sldChg chg="modSp mod">
        <pc:chgData name="Stéphanie Lambert" userId="15a7a271-1f4e-474f-82c0-fe0d2491ee30" providerId="ADAL" clId="{EC3730A1-12FF-433C-9E59-2049C9B7A290}" dt="2020-05-19T15:05:23.681" v="15" actId="20577"/>
        <pc:sldMkLst>
          <pc:docMk/>
          <pc:sldMk cId="669281909" sldId="256"/>
        </pc:sldMkLst>
        <pc:spChg chg="mod">
          <ac:chgData name="Stéphanie Lambert" userId="15a7a271-1f4e-474f-82c0-fe0d2491ee30" providerId="ADAL" clId="{EC3730A1-12FF-433C-9E59-2049C9B7A290}" dt="2020-05-19T15:05:23.681" v="15" actId="20577"/>
          <ac:spMkLst>
            <pc:docMk/>
            <pc:sldMk cId="669281909" sldId="256"/>
            <ac:spMk id="3" creationId="{50134F72-51D2-45C9-BD34-A5AA1D9179A2}"/>
          </ac:spMkLst>
        </pc:spChg>
      </pc:sldChg>
      <pc:sldChg chg="modSp mod">
        <pc:chgData name="Stéphanie Lambert" userId="15a7a271-1f4e-474f-82c0-fe0d2491ee30" providerId="ADAL" clId="{EC3730A1-12FF-433C-9E59-2049C9B7A290}" dt="2020-05-19T15:20:31.646" v="242" actId="20577"/>
        <pc:sldMkLst>
          <pc:docMk/>
          <pc:sldMk cId="4060145580" sldId="259"/>
        </pc:sldMkLst>
        <pc:spChg chg="mod">
          <ac:chgData name="Stéphanie Lambert" userId="15a7a271-1f4e-474f-82c0-fe0d2491ee30" providerId="ADAL" clId="{EC3730A1-12FF-433C-9E59-2049C9B7A290}" dt="2020-05-19T15:20:31.646" v="242" actId="20577"/>
          <ac:spMkLst>
            <pc:docMk/>
            <pc:sldMk cId="4060145580" sldId="259"/>
            <ac:spMk id="3" creationId="{E68AE99A-9190-452F-BC36-269BD855BA34}"/>
          </ac:spMkLst>
        </pc:spChg>
      </pc:sldChg>
      <pc:sldChg chg="modSp mod">
        <pc:chgData name="Stéphanie Lambert" userId="15a7a271-1f4e-474f-82c0-fe0d2491ee30" providerId="ADAL" clId="{EC3730A1-12FF-433C-9E59-2049C9B7A290}" dt="2020-05-19T15:21:00.072" v="256" actId="20577"/>
        <pc:sldMkLst>
          <pc:docMk/>
          <pc:sldMk cId="3903043304" sldId="260"/>
        </pc:sldMkLst>
        <pc:spChg chg="mod">
          <ac:chgData name="Stéphanie Lambert" userId="15a7a271-1f4e-474f-82c0-fe0d2491ee30" providerId="ADAL" clId="{EC3730A1-12FF-433C-9E59-2049C9B7A290}" dt="2020-05-19T15:21:00.072" v="256" actId="20577"/>
          <ac:spMkLst>
            <pc:docMk/>
            <pc:sldMk cId="3903043304" sldId="260"/>
            <ac:spMk id="3" creationId="{E68AE99A-9190-452F-BC36-269BD855BA34}"/>
          </ac:spMkLst>
        </pc:spChg>
      </pc:sldChg>
      <pc:sldChg chg="modSp mod">
        <pc:chgData name="Stéphanie Lambert" userId="15a7a271-1f4e-474f-82c0-fe0d2491ee30" providerId="ADAL" clId="{EC3730A1-12FF-433C-9E59-2049C9B7A290}" dt="2020-05-22T13:27:01.564" v="1262" actId="5793"/>
        <pc:sldMkLst>
          <pc:docMk/>
          <pc:sldMk cId="3867187477" sldId="261"/>
        </pc:sldMkLst>
        <pc:spChg chg="mod">
          <ac:chgData name="Stéphanie Lambert" userId="15a7a271-1f4e-474f-82c0-fe0d2491ee30" providerId="ADAL" clId="{EC3730A1-12FF-433C-9E59-2049C9B7A290}" dt="2020-05-22T13:27:01.564" v="1262" actId="5793"/>
          <ac:spMkLst>
            <pc:docMk/>
            <pc:sldMk cId="3867187477" sldId="261"/>
            <ac:spMk id="3" creationId="{E68AE99A-9190-452F-BC36-269BD855BA34}"/>
          </ac:spMkLst>
        </pc:spChg>
      </pc:sldChg>
      <pc:sldChg chg="modSp mod">
        <pc:chgData name="Stéphanie Lambert" userId="15a7a271-1f4e-474f-82c0-fe0d2491ee30" providerId="ADAL" clId="{EC3730A1-12FF-433C-9E59-2049C9B7A290}" dt="2020-05-19T15:26:59.395" v="746" actId="20577"/>
        <pc:sldMkLst>
          <pc:docMk/>
          <pc:sldMk cId="3394931512" sldId="262"/>
        </pc:sldMkLst>
        <pc:spChg chg="mod">
          <ac:chgData name="Stéphanie Lambert" userId="15a7a271-1f4e-474f-82c0-fe0d2491ee30" providerId="ADAL" clId="{EC3730A1-12FF-433C-9E59-2049C9B7A290}" dt="2020-05-19T15:26:59.395" v="746" actId="20577"/>
          <ac:spMkLst>
            <pc:docMk/>
            <pc:sldMk cId="3394931512" sldId="262"/>
            <ac:spMk id="3" creationId="{E68AE99A-9190-452F-BC36-269BD855BA34}"/>
          </ac:spMkLst>
        </pc:spChg>
      </pc:sldChg>
      <pc:sldChg chg="addSp delSp modSp mod">
        <pc:chgData name="Stéphanie Lambert" userId="15a7a271-1f4e-474f-82c0-fe0d2491ee30" providerId="ADAL" clId="{EC3730A1-12FF-433C-9E59-2049C9B7A290}" dt="2020-05-22T12:41:05.043" v="747" actId="27636"/>
        <pc:sldMkLst>
          <pc:docMk/>
          <pc:sldMk cId="705296006" sldId="264"/>
        </pc:sldMkLst>
        <pc:spChg chg="mod">
          <ac:chgData name="Stéphanie Lambert" userId="15a7a271-1f4e-474f-82c0-fe0d2491ee30" providerId="ADAL" clId="{EC3730A1-12FF-433C-9E59-2049C9B7A290}" dt="2020-05-22T12:41:05.043" v="747" actId="27636"/>
          <ac:spMkLst>
            <pc:docMk/>
            <pc:sldMk cId="705296006" sldId="264"/>
            <ac:spMk id="3" creationId="{462D0F27-BE5E-4C76-B8CE-3B200CA056CB}"/>
          </ac:spMkLst>
        </pc:spChg>
        <pc:picChg chg="del">
          <ac:chgData name="Stéphanie Lambert" userId="15a7a271-1f4e-474f-82c0-fe0d2491ee30" providerId="ADAL" clId="{EC3730A1-12FF-433C-9E59-2049C9B7A290}" dt="2020-05-19T15:10:48.405" v="16" actId="478"/>
          <ac:picMkLst>
            <pc:docMk/>
            <pc:sldMk cId="705296006" sldId="264"/>
            <ac:picMk id="4" creationId="{5F737C0E-5DA3-42C3-993E-809E7A3FBDBB}"/>
          </ac:picMkLst>
        </pc:picChg>
        <pc:picChg chg="add mod">
          <ac:chgData name="Stéphanie Lambert" userId="15a7a271-1f4e-474f-82c0-fe0d2491ee30" providerId="ADAL" clId="{EC3730A1-12FF-433C-9E59-2049C9B7A290}" dt="2020-05-19T15:11:30.954" v="21" actId="1076"/>
          <ac:picMkLst>
            <pc:docMk/>
            <pc:sldMk cId="705296006" sldId="264"/>
            <ac:picMk id="5" creationId="{8888CB44-0822-4A30-B09C-7BF96602E66A}"/>
          </ac:picMkLst>
        </pc:picChg>
      </pc:sldChg>
      <pc:sldChg chg="del">
        <pc:chgData name="Stéphanie Lambert" userId="15a7a271-1f4e-474f-82c0-fe0d2491ee30" providerId="ADAL" clId="{EC3730A1-12FF-433C-9E59-2049C9B7A290}" dt="2020-05-19T15:26:10.336" v="614" actId="2696"/>
        <pc:sldMkLst>
          <pc:docMk/>
          <pc:sldMk cId="4278330055" sldId="267"/>
        </pc:sldMkLst>
      </pc:sldChg>
      <pc:sldChg chg="modSp">
        <pc:chgData name="Stéphanie Lambert" userId="15a7a271-1f4e-474f-82c0-fe0d2491ee30" providerId="ADAL" clId="{EC3730A1-12FF-433C-9E59-2049C9B7A290}" dt="2020-05-22T13:37:06.098" v="1263" actId="207"/>
        <pc:sldMkLst>
          <pc:docMk/>
          <pc:sldMk cId="1250519417" sldId="268"/>
        </pc:sldMkLst>
        <pc:spChg chg="mod">
          <ac:chgData name="Stéphanie Lambert" userId="15a7a271-1f4e-474f-82c0-fe0d2491ee30" providerId="ADAL" clId="{EC3730A1-12FF-433C-9E59-2049C9B7A290}" dt="2020-05-22T13:37:06.098" v="1263" actId="207"/>
          <ac:spMkLst>
            <pc:docMk/>
            <pc:sldMk cId="1250519417" sldId="268"/>
            <ac:spMk id="3" creationId="{E68AE99A-9190-452F-BC36-269BD855BA34}"/>
          </ac:spMkLst>
        </pc:spChg>
      </pc:sldChg>
      <pc:sldChg chg="modSp mod">
        <pc:chgData name="Stéphanie Lambert" userId="15a7a271-1f4e-474f-82c0-fe0d2491ee30" providerId="ADAL" clId="{EC3730A1-12FF-433C-9E59-2049C9B7A290}" dt="2020-05-22T12:47:09.733" v="925" actId="20577"/>
        <pc:sldMkLst>
          <pc:docMk/>
          <pc:sldMk cId="1404305629" sldId="270"/>
        </pc:sldMkLst>
        <pc:spChg chg="mod">
          <ac:chgData name="Stéphanie Lambert" userId="15a7a271-1f4e-474f-82c0-fe0d2491ee30" providerId="ADAL" clId="{EC3730A1-12FF-433C-9E59-2049C9B7A290}" dt="2020-05-22T12:47:09.733" v="925" actId="20577"/>
          <ac:spMkLst>
            <pc:docMk/>
            <pc:sldMk cId="1404305629" sldId="270"/>
            <ac:spMk id="3" creationId="{E68AE99A-9190-452F-BC36-269BD855BA34}"/>
          </ac:spMkLst>
        </pc:spChg>
      </pc:sldChg>
      <pc:sldChg chg="modSp mod">
        <pc:chgData name="Stéphanie Lambert" userId="15a7a271-1f4e-474f-82c0-fe0d2491ee30" providerId="ADAL" clId="{EC3730A1-12FF-433C-9E59-2049C9B7A290}" dt="2020-05-19T15:18:15.293" v="196" actId="20577"/>
        <pc:sldMkLst>
          <pc:docMk/>
          <pc:sldMk cId="2940812874" sldId="271"/>
        </pc:sldMkLst>
        <pc:spChg chg="mod">
          <ac:chgData name="Stéphanie Lambert" userId="15a7a271-1f4e-474f-82c0-fe0d2491ee30" providerId="ADAL" clId="{EC3730A1-12FF-433C-9E59-2049C9B7A290}" dt="2020-05-19T15:18:15.293" v="196" actId="20577"/>
          <ac:spMkLst>
            <pc:docMk/>
            <pc:sldMk cId="2940812874" sldId="271"/>
            <ac:spMk id="3" creationId="{462D0F27-BE5E-4C76-B8CE-3B200CA056CB}"/>
          </ac:spMkLst>
        </pc:spChg>
      </pc:sldChg>
    </pc:docChg>
  </pc:docChgLst>
  <pc:docChgLst>
    <pc:chgData name="Stéphanie Lambert" userId="15a7a271-1f4e-474f-82c0-fe0d2491ee30" providerId="ADAL" clId="{1AAC7FE2-780F-41E2-8337-3D23FEF42664}"/>
    <pc:docChg chg="undo custSel mod addSld delSld modSld">
      <pc:chgData name="Stéphanie Lambert" userId="15a7a271-1f4e-474f-82c0-fe0d2491ee30" providerId="ADAL" clId="{1AAC7FE2-780F-41E2-8337-3D23FEF42664}" dt="2020-05-18T12:43:45.841" v="3050" actId="1076"/>
      <pc:docMkLst>
        <pc:docMk/>
      </pc:docMkLst>
      <pc:sldChg chg="addSp delSp delDesignElem">
        <pc:chgData name="Stéphanie Lambert" userId="15a7a271-1f4e-474f-82c0-fe0d2491ee30" providerId="ADAL" clId="{1AAC7FE2-780F-41E2-8337-3D23FEF42664}" dt="2020-05-14T18:29:34.698" v="926"/>
        <pc:sldMkLst>
          <pc:docMk/>
          <pc:sldMk cId="669281909" sldId="256"/>
        </pc:sldMkLst>
        <pc:spChg chg="add del">
          <ac:chgData name="Stéphanie Lambert" userId="15a7a271-1f4e-474f-82c0-fe0d2491ee30" providerId="ADAL" clId="{1AAC7FE2-780F-41E2-8337-3D23FEF42664}" dt="2020-05-14T18:29:34.698" v="926"/>
          <ac:spMkLst>
            <pc:docMk/>
            <pc:sldMk cId="669281909" sldId="256"/>
            <ac:spMk id="8" creationId="{1C69834E-5EEE-4D61-833E-04928896454C}"/>
          </ac:spMkLst>
        </pc:spChg>
        <pc:spChg chg="add del">
          <ac:chgData name="Stéphanie Lambert" userId="15a7a271-1f4e-474f-82c0-fe0d2491ee30" providerId="ADAL" clId="{1AAC7FE2-780F-41E2-8337-3D23FEF42664}" dt="2020-05-14T18:29:34.698" v="926"/>
          <ac:spMkLst>
            <pc:docMk/>
            <pc:sldMk cId="669281909" sldId="256"/>
            <ac:spMk id="10" creationId="{58E5D9BA-46E7-4BFA-9C74-75495BF6F54D}"/>
          </ac:spMkLst>
        </pc:spChg>
        <pc:spChg chg="add del">
          <ac:chgData name="Stéphanie Lambert" userId="15a7a271-1f4e-474f-82c0-fe0d2491ee30" providerId="ADAL" clId="{1AAC7FE2-780F-41E2-8337-3D23FEF42664}" dt="2020-05-14T18:29:34.698" v="926"/>
          <ac:spMkLst>
            <pc:docMk/>
            <pc:sldMk cId="669281909" sldId="256"/>
            <ac:spMk id="12" creationId="{5B033D76-5800-44B6-AFE9-EE2106935115}"/>
          </ac:spMkLst>
        </pc:spChg>
        <pc:spChg chg="add del">
          <ac:chgData name="Stéphanie Lambert" userId="15a7a271-1f4e-474f-82c0-fe0d2491ee30" providerId="ADAL" clId="{1AAC7FE2-780F-41E2-8337-3D23FEF42664}" dt="2020-05-14T18:29:34.698" v="926"/>
          <ac:spMkLst>
            <pc:docMk/>
            <pc:sldMk cId="669281909" sldId="256"/>
            <ac:spMk id="14" creationId="{522D6F85-FFBA-4F81-AEE5-AAA17CB7AA98}"/>
          </ac:spMkLst>
        </pc:spChg>
        <pc:spChg chg="add del">
          <ac:chgData name="Stéphanie Lambert" userId="15a7a271-1f4e-474f-82c0-fe0d2491ee30" providerId="ADAL" clId="{1AAC7FE2-780F-41E2-8337-3D23FEF42664}" dt="2020-05-14T18:29:34.698" v="926"/>
          <ac:spMkLst>
            <pc:docMk/>
            <pc:sldMk cId="669281909" sldId="256"/>
            <ac:spMk id="16" creationId="{13B31514-E6DF-4357-9EEA-EFB7983080DA}"/>
          </ac:spMkLst>
        </pc:spChg>
        <pc:picChg chg="add del">
          <ac:chgData name="Stéphanie Lambert" userId="15a7a271-1f4e-474f-82c0-fe0d2491ee30" providerId="ADAL" clId="{1AAC7FE2-780F-41E2-8337-3D23FEF42664}" dt="2020-05-14T18:29:34.698" v="926"/>
          <ac:picMkLst>
            <pc:docMk/>
            <pc:sldMk cId="669281909" sldId="256"/>
            <ac:picMk id="18" creationId="{4C401D57-600A-4C91-AC9A-14CA1ED6F7D8}"/>
          </ac:picMkLst>
        </pc:picChg>
        <pc:cxnChg chg="add del">
          <ac:chgData name="Stéphanie Lambert" userId="15a7a271-1f4e-474f-82c0-fe0d2491ee30" providerId="ADAL" clId="{1AAC7FE2-780F-41E2-8337-3D23FEF42664}" dt="2020-05-14T18:29:34.698" v="926"/>
          <ac:cxnSpMkLst>
            <pc:docMk/>
            <pc:sldMk cId="669281909" sldId="256"/>
            <ac:cxnSpMk id="20" creationId="{412BDC66-00FA-4A3F-9BC7-BE05FF7705F8}"/>
          </ac:cxnSpMkLst>
        </pc:cxnChg>
      </pc:sldChg>
      <pc:sldChg chg="modSp mod">
        <pc:chgData name="Stéphanie Lambert" userId="15a7a271-1f4e-474f-82c0-fe0d2491ee30" providerId="ADAL" clId="{1AAC7FE2-780F-41E2-8337-3D23FEF42664}" dt="2020-05-14T18:29:33.276" v="924"/>
        <pc:sldMkLst>
          <pc:docMk/>
          <pc:sldMk cId="4060145580" sldId="259"/>
        </pc:sldMkLst>
        <pc:spChg chg="mod">
          <ac:chgData name="Stéphanie Lambert" userId="15a7a271-1f4e-474f-82c0-fe0d2491ee30" providerId="ADAL" clId="{1AAC7FE2-780F-41E2-8337-3D23FEF42664}" dt="2020-05-14T18:29:33.276" v="924"/>
          <ac:spMkLst>
            <pc:docMk/>
            <pc:sldMk cId="4060145580" sldId="259"/>
            <ac:spMk id="3" creationId="{E68AE99A-9190-452F-BC36-269BD855BA34}"/>
          </ac:spMkLst>
        </pc:spChg>
      </pc:sldChg>
      <pc:sldChg chg="modSp mod">
        <pc:chgData name="Stéphanie Lambert" userId="15a7a271-1f4e-474f-82c0-fe0d2491ee30" providerId="ADAL" clId="{1AAC7FE2-780F-41E2-8337-3D23FEF42664}" dt="2020-05-13T20:09:12.838" v="211" actId="20577"/>
        <pc:sldMkLst>
          <pc:docMk/>
          <pc:sldMk cId="3903043304" sldId="260"/>
        </pc:sldMkLst>
        <pc:spChg chg="mod">
          <ac:chgData name="Stéphanie Lambert" userId="15a7a271-1f4e-474f-82c0-fe0d2491ee30" providerId="ADAL" clId="{1AAC7FE2-780F-41E2-8337-3D23FEF42664}" dt="2020-05-13T20:09:12.838" v="211" actId="20577"/>
          <ac:spMkLst>
            <pc:docMk/>
            <pc:sldMk cId="3903043304" sldId="260"/>
            <ac:spMk id="3" creationId="{E68AE99A-9190-452F-BC36-269BD855BA34}"/>
          </ac:spMkLst>
        </pc:spChg>
      </pc:sldChg>
      <pc:sldChg chg="modSp mod">
        <pc:chgData name="Stéphanie Lambert" userId="15a7a271-1f4e-474f-82c0-fe0d2491ee30" providerId="ADAL" clId="{1AAC7FE2-780F-41E2-8337-3D23FEF42664}" dt="2020-05-18T11:54:02.854" v="1247" actId="1076"/>
        <pc:sldMkLst>
          <pc:docMk/>
          <pc:sldMk cId="3867187477" sldId="261"/>
        </pc:sldMkLst>
        <pc:spChg chg="mod">
          <ac:chgData name="Stéphanie Lambert" userId="15a7a271-1f4e-474f-82c0-fe0d2491ee30" providerId="ADAL" clId="{1AAC7FE2-780F-41E2-8337-3D23FEF42664}" dt="2020-05-18T11:53:56.732" v="1246" actId="27636"/>
          <ac:spMkLst>
            <pc:docMk/>
            <pc:sldMk cId="3867187477" sldId="261"/>
            <ac:spMk id="3" creationId="{E68AE99A-9190-452F-BC36-269BD855BA34}"/>
          </ac:spMkLst>
        </pc:spChg>
        <pc:picChg chg="mod">
          <ac:chgData name="Stéphanie Lambert" userId="15a7a271-1f4e-474f-82c0-fe0d2491ee30" providerId="ADAL" clId="{1AAC7FE2-780F-41E2-8337-3D23FEF42664}" dt="2020-05-18T11:54:02.854" v="1247" actId="1076"/>
          <ac:picMkLst>
            <pc:docMk/>
            <pc:sldMk cId="3867187477" sldId="261"/>
            <ac:picMk id="5" creationId="{0330923D-1732-4176-8738-B7C76513AFD4}"/>
          </ac:picMkLst>
        </pc:picChg>
      </pc:sldChg>
      <pc:sldChg chg="modSp mod">
        <pc:chgData name="Stéphanie Lambert" userId="15a7a271-1f4e-474f-82c0-fe0d2491ee30" providerId="ADAL" clId="{1AAC7FE2-780F-41E2-8337-3D23FEF42664}" dt="2020-05-14T18:29:34.698" v="926"/>
        <pc:sldMkLst>
          <pc:docMk/>
          <pc:sldMk cId="3394931512" sldId="262"/>
        </pc:sldMkLst>
        <pc:spChg chg="mod">
          <ac:chgData name="Stéphanie Lambert" userId="15a7a271-1f4e-474f-82c0-fe0d2491ee30" providerId="ADAL" clId="{1AAC7FE2-780F-41E2-8337-3D23FEF42664}" dt="2020-05-14T18:29:34.698" v="926"/>
          <ac:spMkLst>
            <pc:docMk/>
            <pc:sldMk cId="3394931512" sldId="262"/>
            <ac:spMk id="3" creationId="{E68AE99A-9190-452F-BC36-269BD855BA34}"/>
          </ac:spMkLst>
        </pc:spChg>
      </pc:sldChg>
      <pc:sldChg chg="del">
        <pc:chgData name="Stéphanie Lambert" userId="15a7a271-1f4e-474f-82c0-fe0d2491ee30" providerId="ADAL" clId="{1AAC7FE2-780F-41E2-8337-3D23FEF42664}" dt="2020-05-13T20:21:46.393" v="900" actId="2696"/>
        <pc:sldMkLst>
          <pc:docMk/>
          <pc:sldMk cId="103726332" sldId="263"/>
        </pc:sldMkLst>
      </pc:sldChg>
      <pc:sldChg chg="addSp delSp modSp mod setBg">
        <pc:chgData name="Stéphanie Lambert" userId="15a7a271-1f4e-474f-82c0-fe0d2491ee30" providerId="ADAL" clId="{1AAC7FE2-780F-41E2-8337-3D23FEF42664}" dt="2020-05-18T12:07:37.561" v="1248" actId="27636"/>
        <pc:sldMkLst>
          <pc:docMk/>
          <pc:sldMk cId="705296006" sldId="264"/>
        </pc:sldMkLst>
        <pc:spChg chg="mod">
          <ac:chgData name="Stéphanie Lambert" userId="15a7a271-1f4e-474f-82c0-fe0d2491ee30" providerId="ADAL" clId="{1AAC7FE2-780F-41E2-8337-3D23FEF42664}" dt="2020-05-14T18:30:05.604" v="928" actId="26606"/>
          <ac:spMkLst>
            <pc:docMk/>
            <pc:sldMk cId="705296006" sldId="264"/>
            <ac:spMk id="2" creationId="{7A316642-663A-4C4C-99BC-85DEB736D358}"/>
          </ac:spMkLst>
        </pc:spChg>
        <pc:spChg chg="add del mod">
          <ac:chgData name="Stéphanie Lambert" userId="15a7a271-1f4e-474f-82c0-fe0d2491ee30" providerId="ADAL" clId="{1AAC7FE2-780F-41E2-8337-3D23FEF42664}" dt="2020-05-18T12:07:37.561" v="1248" actId="27636"/>
          <ac:spMkLst>
            <pc:docMk/>
            <pc:sldMk cId="705296006" sldId="264"/>
            <ac:spMk id="3" creationId="{462D0F27-BE5E-4C76-B8CE-3B200CA056CB}"/>
          </ac:spMkLst>
        </pc:spChg>
        <pc:graphicFrameChg chg="add del">
          <ac:chgData name="Stéphanie Lambert" userId="15a7a271-1f4e-474f-82c0-fe0d2491ee30" providerId="ADAL" clId="{1AAC7FE2-780F-41E2-8337-3D23FEF42664}" dt="2020-05-14T18:29:28.231" v="918" actId="26606"/>
          <ac:graphicFrameMkLst>
            <pc:docMk/>
            <pc:sldMk cId="705296006" sldId="264"/>
            <ac:graphicFrameMk id="6" creationId="{6B076796-296A-431F-974F-6DD32F98526F}"/>
          </ac:graphicFrameMkLst>
        </pc:graphicFrameChg>
        <pc:graphicFrameChg chg="add del">
          <ac:chgData name="Stéphanie Lambert" userId="15a7a271-1f4e-474f-82c0-fe0d2491ee30" providerId="ADAL" clId="{1AAC7FE2-780F-41E2-8337-3D23FEF42664}" dt="2020-05-14T18:30:05.604" v="928" actId="26606"/>
          <ac:graphicFrameMkLst>
            <pc:docMk/>
            <pc:sldMk cId="705296006" sldId="264"/>
            <ac:graphicFrameMk id="7" creationId="{542197E6-3D01-4D22-97EE-1B2EEFAE0B04}"/>
          </ac:graphicFrameMkLst>
        </pc:graphicFrameChg>
      </pc:sldChg>
      <pc:sldChg chg="modSp mod">
        <pc:chgData name="Stéphanie Lambert" userId="15a7a271-1f4e-474f-82c0-fe0d2491ee30" providerId="ADAL" clId="{1AAC7FE2-780F-41E2-8337-3D23FEF42664}" dt="2020-05-13T20:20:01.744" v="732" actId="6549"/>
        <pc:sldMkLst>
          <pc:docMk/>
          <pc:sldMk cId="233595546" sldId="265"/>
        </pc:sldMkLst>
        <pc:spChg chg="mod">
          <ac:chgData name="Stéphanie Lambert" userId="15a7a271-1f4e-474f-82c0-fe0d2491ee30" providerId="ADAL" clId="{1AAC7FE2-780F-41E2-8337-3D23FEF42664}" dt="2020-05-13T20:20:01.744" v="732" actId="6549"/>
          <ac:spMkLst>
            <pc:docMk/>
            <pc:sldMk cId="233595546" sldId="265"/>
            <ac:spMk id="3" creationId="{462D0F27-BE5E-4C76-B8CE-3B200CA056CB}"/>
          </ac:spMkLst>
        </pc:spChg>
      </pc:sldChg>
      <pc:sldChg chg="modSp mod">
        <pc:chgData name="Stéphanie Lambert" userId="15a7a271-1f4e-474f-82c0-fe0d2491ee30" providerId="ADAL" clId="{1AAC7FE2-780F-41E2-8337-3D23FEF42664}" dt="2020-05-18T12:07:37.603" v="1249" actId="27636"/>
        <pc:sldMkLst>
          <pc:docMk/>
          <pc:sldMk cId="4278330055" sldId="267"/>
        </pc:sldMkLst>
        <pc:spChg chg="mod">
          <ac:chgData name="Stéphanie Lambert" userId="15a7a271-1f4e-474f-82c0-fe0d2491ee30" providerId="ADAL" clId="{1AAC7FE2-780F-41E2-8337-3D23FEF42664}" dt="2020-05-18T12:07:37.603" v="1249" actId="27636"/>
          <ac:spMkLst>
            <pc:docMk/>
            <pc:sldMk cId="4278330055" sldId="267"/>
            <ac:spMk id="3" creationId="{E68AE99A-9190-452F-BC36-269BD855BA34}"/>
          </ac:spMkLst>
        </pc:spChg>
      </pc:sldChg>
      <pc:sldChg chg="modSp add mod">
        <pc:chgData name="Stéphanie Lambert" userId="15a7a271-1f4e-474f-82c0-fe0d2491ee30" providerId="ADAL" clId="{1AAC7FE2-780F-41E2-8337-3D23FEF42664}" dt="2020-05-18T12:07:37.624" v="1250" actId="27636"/>
        <pc:sldMkLst>
          <pc:docMk/>
          <pc:sldMk cId="1404305629" sldId="270"/>
        </pc:sldMkLst>
        <pc:spChg chg="mod">
          <ac:chgData name="Stéphanie Lambert" userId="15a7a271-1f4e-474f-82c0-fe0d2491ee30" providerId="ADAL" clId="{1AAC7FE2-780F-41E2-8337-3D23FEF42664}" dt="2020-05-18T12:07:37.624" v="1250" actId="27636"/>
          <ac:spMkLst>
            <pc:docMk/>
            <pc:sldMk cId="1404305629" sldId="270"/>
            <ac:spMk id="3" creationId="{E68AE99A-9190-452F-BC36-269BD855BA34}"/>
          </ac:spMkLst>
        </pc:spChg>
      </pc:sldChg>
      <pc:sldChg chg="addSp delSp modSp add mod">
        <pc:chgData name="Stéphanie Lambert" userId="15a7a271-1f4e-474f-82c0-fe0d2491ee30" providerId="ADAL" clId="{1AAC7FE2-780F-41E2-8337-3D23FEF42664}" dt="2020-05-18T12:43:45.841" v="3050" actId="1076"/>
        <pc:sldMkLst>
          <pc:docMk/>
          <pc:sldMk cId="351142107" sldId="272"/>
        </pc:sldMkLst>
        <pc:spChg chg="mod">
          <ac:chgData name="Stéphanie Lambert" userId="15a7a271-1f4e-474f-82c0-fe0d2491ee30" providerId="ADAL" clId="{1AAC7FE2-780F-41E2-8337-3D23FEF42664}" dt="2020-05-18T12:42:07.562" v="2945" actId="1076"/>
          <ac:spMkLst>
            <pc:docMk/>
            <pc:sldMk cId="351142107" sldId="272"/>
            <ac:spMk id="2" creationId="{DC4A0FA6-607F-4305-9BFC-97BC72505B45}"/>
          </ac:spMkLst>
        </pc:spChg>
        <pc:spChg chg="mod">
          <ac:chgData name="Stéphanie Lambert" userId="15a7a271-1f4e-474f-82c0-fe0d2491ee30" providerId="ADAL" clId="{1AAC7FE2-780F-41E2-8337-3D23FEF42664}" dt="2020-05-18T12:43:45.841" v="3050" actId="1076"/>
          <ac:spMkLst>
            <pc:docMk/>
            <pc:sldMk cId="351142107" sldId="272"/>
            <ac:spMk id="3" creationId="{E68AE99A-9190-452F-BC36-269BD855BA34}"/>
          </ac:spMkLst>
        </pc:spChg>
        <pc:graphicFrameChg chg="add mod modGraphic">
          <ac:chgData name="Stéphanie Lambert" userId="15a7a271-1f4e-474f-82c0-fe0d2491ee30" providerId="ADAL" clId="{1AAC7FE2-780F-41E2-8337-3D23FEF42664}" dt="2020-05-18T12:42:42.294" v="2991" actId="20577"/>
          <ac:graphicFrameMkLst>
            <pc:docMk/>
            <pc:sldMk cId="351142107" sldId="272"/>
            <ac:graphicFrameMk id="4" creationId="{B4777071-270F-4ADC-B760-4B8C15314CF8}"/>
          </ac:graphicFrameMkLst>
        </pc:graphicFrameChg>
        <pc:picChg chg="del">
          <ac:chgData name="Stéphanie Lambert" userId="15a7a271-1f4e-474f-82c0-fe0d2491ee30" providerId="ADAL" clId="{1AAC7FE2-780F-41E2-8337-3D23FEF42664}" dt="2020-05-18T12:09:50.702" v="1252" actId="478"/>
          <ac:picMkLst>
            <pc:docMk/>
            <pc:sldMk cId="351142107" sldId="272"/>
            <ac:picMk id="5" creationId="{795BAE01-1291-412C-8433-A23E195FA7D0}"/>
          </ac:picMkLst>
        </pc:picChg>
      </pc:sldChg>
    </pc:docChg>
  </pc:docChgLst>
  <pc:docChgLst>
    <pc:chgData name="Alexandra Bellerose-Loranger" userId="S::alexandra.bellerose.loranger@csdessommets.qc.ca::6894fd7c-f3a1-41a7-9f29-cd7fe2dd33ec" providerId="AD" clId="Web-{42375E26-DACA-666E-53F5-3E2642EAA85A}"/>
    <pc:docChg chg="modSld">
      <pc:chgData name="Alexandra Bellerose-Loranger" userId="S::alexandra.bellerose.loranger@csdessommets.qc.ca::6894fd7c-f3a1-41a7-9f29-cd7fe2dd33ec" providerId="AD" clId="Web-{42375E26-DACA-666E-53F5-3E2642EAA85A}" dt="2020-05-22T13:21:02.648" v="34"/>
      <pc:docMkLst>
        <pc:docMk/>
      </pc:docMkLst>
      <pc:sldChg chg="modSp">
        <pc:chgData name="Alexandra Bellerose-Loranger" userId="S::alexandra.bellerose.loranger@csdessommets.qc.ca::6894fd7c-f3a1-41a7-9f29-cd7fe2dd33ec" providerId="AD" clId="Web-{42375E26-DACA-666E-53F5-3E2642EAA85A}" dt="2020-05-22T13:21:02.648" v="34"/>
        <pc:sldMkLst>
          <pc:docMk/>
          <pc:sldMk cId="351142107" sldId="272"/>
        </pc:sldMkLst>
        <pc:graphicFrameChg chg="mod modGraphic">
          <ac:chgData name="Alexandra Bellerose-Loranger" userId="S::alexandra.bellerose.loranger@csdessommets.qc.ca::6894fd7c-f3a1-41a7-9f29-cd7fe2dd33ec" providerId="AD" clId="Web-{42375E26-DACA-666E-53F5-3E2642EAA85A}" dt="2020-05-22T13:21:02.648" v="34"/>
          <ac:graphicFrameMkLst>
            <pc:docMk/>
            <pc:sldMk cId="351142107" sldId="272"/>
            <ac:graphicFrameMk id="4" creationId="{B4777071-270F-4ADC-B760-4B8C15314CF8}"/>
          </ac:graphicFrameMkLst>
        </pc:graphicFrameChg>
      </pc:sldChg>
    </pc:docChg>
  </pc:docChgLst>
  <pc:docChgLst>
    <pc:chgData name="Alexandra Bellerose-Loranger" userId="S::alexandra.bellerose.loranger@csdessommets.qc.ca::6894fd7c-f3a1-41a7-9f29-cd7fe2dd33ec" providerId="AD" clId="Web-{5887537F-3B78-26AB-09D6-9AD80FDDE052}"/>
    <pc:docChg chg="modSld">
      <pc:chgData name="Alexandra Bellerose-Loranger" userId="S::alexandra.bellerose.loranger@csdessommets.qc.ca::6894fd7c-f3a1-41a7-9f29-cd7fe2dd33ec" providerId="AD" clId="Web-{5887537F-3B78-26AB-09D6-9AD80FDDE052}" dt="2020-05-22T13:05:53.571" v="1509"/>
      <pc:docMkLst>
        <pc:docMk/>
      </pc:docMkLst>
      <pc:sldChg chg="modSp">
        <pc:chgData name="Alexandra Bellerose-Loranger" userId="S::alexandra.bellerose.loranger@csdessommets.qc.ca::6894fd7c-f3a1-41a7-9f29-cd7fe2dd33ec" providerId="AD" clId="Web-{5887537F-3B78-26AB-09D6-9AD80FDDE052}" dt="2020-05-22T12:22:32.543" v="8" actId="20577"/>
        <pc:sldMkLst>
          <pc:docMk/>
          <pc:sldMk cId="4060145580" sldId="259"/>
        </pc:sldMkLst>
        <pc:spChg chg="mod">
          <ac:chgData name="Alexandra Bellerose-Loranger" userId="S::alexandra.bellerose.loranger@csdessommets.qc.ca::6894fd7c-f3a1-41a7-9f29-cd7fe2dd33ec" providerId="AD" clId="Web-{5887537F-3B78-26AB-09D6-9AD80FDDE052}" dt="2020-05-22T12:22:32.543" v="8" actId="20577"/>
          <ac:spMkLst>
            <pc:docMk/>
            <pc:sldMk cId="4060145580" sldId="259"/>
            <ac:spMk id="3" creationId="{E68AE99A-9190-452F-BC36-269BD855BA34}"/>
          </ac:spMkLst>
        </pc:spChg>
      </pc:sldChg>
      <pc:sldChg chg="modSp">
        <pc:chgData name="Alexandra Bellerose-Loranger" userId="S::alexandra.bellerose.loranger@csdessommets.qc.ca::6894fd7c-f3a1-41a7-9f29-cd7fe2dd33ec" providerId="AD" clId="Web-{5887537F-3B78-26AB-09D6-9AD80FDDE052}" dt="2020-05-22T12:18:36.136" v="3" actId="20577"/>
        <pc:sldMkLst>
          <pc:docMk/>
          <pc:sldMk cId="705296006" sldId="264"/>
        </pc:sldMkLst>
        <pc:spChg chg="mod">
          <ac:chgData name="Alexandra Bellerose-Loranger" userId="S::alexandra.bellerose.loranger@csdessommets.qc.ca::6894fd7c-f3a1-41a7-9f29-cd7fe2dd33ec" providerId="AD" clId="Web-{5887537F-3B78-26AB-09D6-9AD80FDDE052}" dt="2020-05-22T12:18:36.136" v="3" actId="20577"/>
          <ac:spMkLst>
            <pc:docMk/>
            <pc:sldMk cId="705296006" sldId="264"/>
            <ac:spMk id="3" creationId="{462D0F27-BE5E-4C76-B8CE-3B200CA056CB}"/>
          </ac:spMkLst>
        </pc:spChg>
      </pc:sldChg>
      <pc:sldChg chg="modSp">
        <pc:chgData name="Alexandra Bellerose-Loranger" userId="S::alexandra.bellerose.loranger@csdessommets.qc.ca::6894fd7c-f3a1-41a7-9f29-cd7fe2dd33ec" providerId="AD" clId="Web-{5887537F-3B78-26AB-09D6-9AD80FDDE052}" dt="2020-05-22T12:34:38.719" v="15" actId="20577"/>
        <pc:sldMkLst>
          <pc:docMk/>
          <pc:sldMk cId="233595546" sldId="265"/>
        </pc:sldMkLst>
        <pc:spChg chg="mod">
          <ac:chgData name="Alexandra Bellerose-Loranger" userId="S::alexandra.bellerose.loranger@csdessommets.qc.ca::6894fd7c-f3a1-41a7-9f29-cd7fe2dd33ec" providerId="AD" clId="Web-{5887537F-3B78-26AB-09D6-9AD80FDDE052}" dt="2020-05-22T12:34:38.719" v="15" actId="20577"/>
          <ac:spMkLst>
            <pc:docMk/>
            <pc:sldMk cId="233595546" sldId="265"/>
            <ac:spMk id="3" creationId="{462D0F27-BE5E-4C76-B8CE-3B200CA056CB}"/>
          </ac:spMkLst>
        </pc:spChg>
      </pc:sldChg>
      <pc:sldChg chg="modSp">
        <pc:chgData name="Alexandra Bellerose-Loranger" userId="S::alexandra.bellerose.loranger@csdessommets.qc.ca::6894fd7c-f3a1-41a7-9f29-cd7fe2dd33ec" providerId="AD" clId="Web-{5887537F-3B78-26AB-09D6-9AD80FDDE052}" dt="2020-05-22T13:05:53.571" v="1509"/>
        <pc:sldMkLst>
          <pc:docMk/>
          <pc:sldMk cId="351142107" sldId="272"/>
        </pc:sldMkLst>
        <pc:graphicFrameChg chg="mod modGraphic">
          <ac:chgData name="Alexandra Bellerose-Loranger" userId="S::alexandra.bellerose.loranger@csdessommets.qc.ca::6894fd7c-f3a1-41a7-9f29-cd7fe2dd33ec" providerId="AD" clId="Web-{5887537F-3B78-26AB-09D6-9AD80FDDE052}" dt="2020-05-22T13:05:53.571" v="1509"/>
          <ac:graphicFrameMkLst>
            <pc:docMk/>
            <pc:sldMk cId="351142107" sldId="272"/>
            <ac:graphicFrameMk id="4" creationId="{B4777071-270F-4ADC-B760-4B8C15314CF8}"/>
          </ac:graphicFrameMkLst>
        </pc:graphicFrameChg>
      </pc:sldChg>
    </pc:docChg>
  </pc:docChgLst>
  <pc:docChgLst>
    <pc:chgData name="Stéphanie Lambert" userId="15a7a271-1f4e-474f-82c0-fe0d2491ee30" providerId="ADAL" clId="{5C186CAF-04EB-4517-8200-6DDFE877CDE8}"/>
    <pc:docChg chg="custSel mod addSld modSld sldOrd">
      <pc:chgData name="Stéphanie Lambert" userId="15a7a271-1f4e-474f-82c0-fe0d2491ee30" providerId="ADAL" clId="{5C186CAF-04EB-4517-8200-6DDFE877CDE8}" dt="2020-05-11T00:07:33.156" v="2537" actId="20577"/>
      <pc:docMkLst>
        <pc:docMk/>
      </pc:docMkLst>
      <pc:sldChg chg="addSp modSp mod setBg setClrOvrMap">
        <pc:chgData name="Stéphanie Lambert" userId="15a7a271-1f4e-474f-82c0-fe0d2491ee30" providerId="ADAL" clId="{5C186CAF-04EB-4517-8200-6DDFE877CDE8}" dt="2020-05-10T19:57:12.680" v="9" actId="403"/>
        <pc:sldMkLst>
          <pc:docMk/>
          <pc:sldMk cId="669281909" sldId="256"/>
        </pc:sldMkLst>
        <pc:spChg chg="mod">
          <ac:chgData name="Stéphanie Lambert" userId="15a7a271-1f4e-474f-82c0-fe0d2491ee30" providerId="ADAL" clId="{5C186CAF-04EB-4517-8200-6DDFE877CDE8}" dt="2020-05-10T19:57:00.772" v="3" actId="26606"/>
          <ac:spMkLst>
            <pc:docMk/>
            <pc:sldMk cId="669281909" sldId="256"/>
            <ac:spMk id="2" creationId="{D3DFB014-A77F-497A-82C3-3D5C901B0149}"/>
          </ac:spMkLst>
        </pc:spChg>
        <pc:spChg chg="mod">
          <ac:chgData name="Stéphanie Lambert" userId="15a7a271-1f4e-474f-82c0-fe0d2491ee30" providerId="ADAL" clId="{5C186CAF-04EB-4517-8200-6DDFE877CDE8}" dt="2020-05-10T19:57:12.680" v="9" actId="403"/>
          <ac:spMkLst>
            <pc:docMk/>
            <pc:sldMk cId="669281909" sldId="256"/>
            <ac:spMk id="3" creationId="{50134F72-51D2-45C9-BD34-A5AA1D9179A2}"/>
          </ac:spMkLst>
        </pc:spChg>
        <pc:spChg chg="add">
          <ac:chgData name="Stéphanie Lambert" userId="15a7a271-1f4e-474f-82c0-fe0d2491ee30" providerId="ADAL" clId="{5C186CAF-04EB-4517-8200-6DDFE877CDE8}" dt="2020-05-10T19:57:00.772" v="3" actId="26606"/>
          <ac:spMkLst>
            <pc:docMk/>
            <pc:sldMk cId="669281909" sldId="256"/>
            <ac:spMk id="8" creationId="{1C69834E-5EEE-4D61-833E-04928896454C}"/>
          </ac:spMkLst>
        </pc:spChg>
        <pc:spChg chg="add">
          <ac:chgData name="Stéphanie Lambert" userId="15a7a271-1f4e-474f-82c0-fe0d2491ee30" providerId="ADAL" clId="{5C186CAF-04EB-4517-8200-6DDFE877CDE8}" dt="2020-05-10T19:57:00.772" v="3" actId="26606"/>
          <ac:spMkLst>
            <pc:docMk/>
            <pc:sldMk cId="669281909" sldId="256"/>
            <ac:spMk id="10" creationId="{58E5D9BA-46E7-4BFA-9C74-75495BF6F54D}"/>
          </ac:spMkLst>
        </pc:spChg>
        <pc:spChg chg="add">
          <ac:chgData name="Stéphanie Lambert" userId="15a7a271-1f4e-474f-82c0-fe0d2491ee30" providerId="ADAL" clId="{5C186CAF-04EB-4517-8200-6DDFE877CDE8}" dt="2020-05-10T19:57:00.772" v="3" actId="26606"/>
          <ac:spMkLst>
            <pc:docMk/>
            <pc:sldMk cId="669281909" sldId="256"/>
            <ac:spMk id="12" creationId="{5B033D76-5800-44B6-AFE9-EE2106935115}"/>
          </ac:spMkLst>
        </pc:spChg>
        <pc:spChg chg="add">
          <ac:chgData name="Stéphanie Lambert" userId="15a7a271-1f4e-474f-82c0-fe0d2491ee30" providerId="ADAL" clId="{5C186CAF-04EB-4517-8200-6DDFE877CDE8}" dt="2020-05-10T19:57:00.772" v="3" actId="26606"/>
          <ac:spMkLst>
            <pc:docMk/>
            <pc:sldMk cId="669281909" sldId="256"/>
            <ac:spMk id="14" creationId="{522D6F85-FFBA-4F81-AEE5-AAA17CB7AA98}"/>
          </ac:spMkLst>
        </pc:spChg>
        <pc:spChg chg="add">
          <ac:chgData name="Stéphanie Lambert" userId="15a7a271-1f4e-474f-82c0-fe0d2491ee30" providerId="ADAL" clId="{5C186CAF-04EB-4517-8200-6DDFE877CDE8}" dt="2020-05-10T19:57:00.772" v="3" actId="26606"/>
          <ac:spMkLst>
            <pc:docMk/>
            <pc:sldMk cId="669281909" sldId="256"/>
            <ac:spMk id="16" creationId="{13B31514-E6DF-4357-9EEA-EFB7983080DA}"/>
          </ac:spMkLst>
        </pc:spChg>
        <pc:picChg chg="add">
          <ac:chgData name="Stéphanie Lambert" userId="15a7a271-1f4e-474f-82c0-fe0d2491ee30" providerId="ADAL" clId="{5C186CAF-04EB-4517-8200-6DDFE877CDE8}" dt="2020-05-10T19:57:00.772" v="3" actId="26606"/>
          <ac:picMkLst>
            <pc:docMk/>
            <pc:sldMk cId="669281909" sldId="256"/>
            <ac:picMk id="18" creationId="{4C401D57-600A-4C91-AC9A-14CA1ED6F7D8}"/>
          </ac:picMkLst>
        </pc:picChg>
        <pc:cxnChg chg="add">
          <ac:chgData name="Stéphanie Lambert" userId="15a7a271-1f4e-474f-82c0-fe0d2491ee30" providerId="ADAL" clId="{5C186CAF-04EB-4517-8200-6DDFE877CDE8}" dt="2020-05-10T19:57:00.772" v="3" actId="26606"/>
          <ac:cxnSpMkLst>
            <pc:docMk/>
            <pc:sldMk cId="669281909" sldId="256"/>
            <ac:cxnSpMk id="20" creationId="{412BDC66-00FA-4A3F-9BC7-BE05FF7705F8}"/>
          </ac:cxnSpMkLst>
        </pc:cxnChg>
      </pc:sldChg>
      <pc:sldChg chg="addSp delSp modSp mod setBg">
        <pc:chgData name="Stéphanie Lambert" userId="15a7a271-1f4e-474f-82c0-fe0d2491ee30" providerId="ADAL" clId="{5C186CAF-04EB-4517-8200-6DDFE877CDE8}" dt="2020-05-10T19:59:17.551" v="22" actId="478"/>
        <pc:sldMkLst>
          <pc:docMk/>
          <pc:sldMk cId="2361122092" sldId="258"/>
        </pc:sldMkLst>
        <pc:spChg chg="mod">
          <ac:chgData name="Stéphanie Lambert" userId="15a7a271-1f4e-474f-82c0-fe0d2491ee30" providerId="ADAL" clId="{5C186CAF-04EB-4517-8200-6DDFE877CDE8}" dt="2020-05-10T19:58:22.659" v="16" actId="26606"/>
          <ac:spMkLst>
            <pc:docMk/>
            <pc:sldMk cId="2361122092" sldId="258"/>
            <ac:spMk id="2" creationId="{DC4A0FA6-607F-4305-9BFC-97BC72505B45}"/>
          </ac:spMkLst>
        </pc:spChg>
        <pc:spChg chg="del mod">
          <ac:chgData name="Stéphanie Lambert" userId="15a7a271-1f4e-474f-82c0-fe0d2491ee30" providerId="ADAL" clId="{5C186CAF-04EB-4517-8200-6DDFE877CDE8}" dt="2020-05-10T19:57:29.353" v="10" actId="26606"/>
          <ac:spMkLst>
            <pc:docMk/>
            <pc:sldMk cId="2361122092" sldId="258"/>
            <ac:spMk id="3" creationId="{E68AE99A-9190-452F-BC36-269BD855BA34}"/>
          </ac:spMkLst>
        </pc:spChg>
        <pc:spChg chg="add del">
          <ac:chgData name="Stéphanie Lambert" userId="15a7a271-1f4e-474f-82c0-fe0d2491ee30" providerId="ADAL" clId="{5C186CAF-04EB-4517-8200-6DDFE877CDE8}" dt="2020-05-10T19:58:22.659" v="16" actId="26606"/>
          <ac:spMkLst>
            <pc:docMk/>
            <pc:sldMk cId="2361122092" sldId="258"/>
            <ac:spMk id="10" creationId="{1A86B93D-0879-4BC3-B616-90E504482842}"/>
          </ac:spMkLst>
        </pc:spChg>
        <pc:spChg chg="add del">
          <ac:chgData name="Stéphanie Lambert" userId="15a7a271-1f4e-474f-82c0-fe0d2491ee30" providerId="ADAL" clId="{5C186CAF-04EB-4517-8200-6DDFE877CDE8}" dt="2020-05-10T19:58:22.659" v="16" actId="26606"/>
          <ac:spMkLst>
            <pc:docMk/>
            <pc:sldMk cId="2361122092" sldId="258"/>
            <ac:spMk id="12" creationId="{720E885D-F4D2-48FD-95D9-DA0751F3D6E2}"/>
          </ac:spMkLst>
        </pc:spChg>
        <pc:spChg chg="add del">
          <ac:chgData name="Stéphanie Lambert" userId="15a7a271-1f4e-474f-82c0-fe0d2491ee30" providerId="ADAL" clId="{5C186CAF-04EB-4517-8200-6DDFE877CDE8}" dt="2020-05-10T19:58:22.659" v="16" actId="26606"/>
          <ac:spMkLst>
            <pc:docMk/>
            <pc:sldMk cId="2361122092" sldId="258"/>
            <ac:spMk id="16" creationId="{A599AF7C-8D7E-4D1B-AB28-587084B3DEF2}"/>
          </ac:spMkLst>
        </pc:spChg>
        <pc:graphicFrameChg chg="add mod modGraphic">
          <ac:chgData name="Stéphanie Lambert" userId="15a7a271-1f4e-474f-82c0-fe0d2491ee30" providerId="ADAL" clId="{5C186CAF-04EB-4517-8200-6DDFE877CDE8}" dt="2020-05-10T19:59:17.551" v="22" actId="478"/>
          <ac:graphicFrameMkLst>
            <pc:docMk/>
            <pc:sldMk cId="2361122092" sldId="258"/>
            <ac:graphicFrameMk id="5" creationId="{E7A8E82A-F399-4618-B6B4-EE9AABE0AE84}"/>
          </ac:graphicFrameMkLst>
        </pc:graphicFrameChg>
        <pc:cxnChg chg="add del">
          <ac:chgData name="Stéphanie Lambert" userId="15a7a271-1f4e-474f-82c0-fe0d2491ee30" providerId="ADAL" clId="{5C186CAF-04EB-4517-8200-6DDFE877CDE8}" dt="2020-05-10T19:58:22.659" v="16" actId="26606"/>
          <ac:cxnSpMkLst>
            <pc:docMk/>
            <pc:sldMk cId="2361122092" sldId="258"/>
            <ac:cxnSpMk id="14" creationId="{39EC1CB8-4497-451C-9F6C-6BC9B650565D}"/>
          </ac:cxnSpMkLst>
        </pc:cxnChg>
      </pc:sldChg>
      <pc:sldChg chg="modSp">
        <pc:chgData name="Stéphanie Lambert" userId="15a7a271-1f4e-474f-82c0-fe0d2491ee30" providerId="ADAL" clId="{5C186CAF-04EB-4517-8200-6DDFE877CDE8}" dt="2020-05-10T23:30:04.887" v="936" actId="20577"/>
        <pc:sldMkLst>
          <pc:docMk/>
          <pc:sldMk cId="4060145580" sldId="259"/>
        </pc:sldMkLst>
        <pc:spChg chg="mod">
          <ac:chgData name="Stéphanie Lambert" userId="15a7a271-1f4e-474f-82c0-fe0d2491ee30" providerId="ADAL" clId="{5C186CAF-04EB-4517-8200-6DDFE877CDE8}" dt="2020-05-10T23:30:04.887" v="936" actId="20577"/>
          <ac:spMkLst>
            <pc:docMk/>
            <pc:sldMk cId="4060145580" sldId="259"/>
            <ac:spMk id="3" creationId="{E68AE99A-9190-452F-BC36-269BD855BA34}"/>
          </ac:spMkLst>
        </pc:spChg>
      </pc:sldChg>
      <pc:sldChg chg="modSp">
        <pc:chgData name="Stéphanie Lambert" userId="15a7a271-1f4e-474f-82c0-fe0d2491ee30" providerId="ADAL" clId="{5C186CAF-04EB-4517-8200-6DDFE877CDE8}" dt="2020-05-10T20:52:32.899" v="776" actId="27636"/>
        <pc:sldMkLst>
          <pc:docMk/>
          <pc:sldMk cId="3903043304" sldId="260"/>
        </pc:sldMkLst>
        <pc:spChg chg="mod">
          <ac:chgData name="Stéphanie Lambert" userId="15a7a271-1f4e-474f-82c0-fe0d2491ee30" providerId="ADAL" clId="{5C186CAF-04EB-4517-8200-6DDFE877CDE8}" dt="2020-05-10T20:52:32.899" v="776" actId="27636"/>
          <ac:spMkLst>
            <pc:docMk/>
            <pc:sldMk cId="3903043304" sldId="260"/>
            <ac:spMk id="3" creationId="{E68AE99A-9190-452F-BC36-269BD855BA34}"/>
          </ac:spMkLst>
        </pc:spChg>
      </pc:sldChg>
      <pc:sldChg chg="modSp">
        <pc:chgData name="Stéphanie Lambert" userId="15a7a271-1f4e-474f-82c0-fe0d2491ee30" providerId="ADAL" clId="{5C186CAF-04EB-4517-8200-6DDFE877CDE8}" dt="2020-05-11T00:07:33.156" v="2537" actId="20577"/>
        <pc:sldMkLst>
          <pc:docMk/>
          <pc:sldMk cId="3867187477" sldId="261"/>
        </pc:sldMkLst>
        <pc:spChg chg="mod">
          <ac:chgData name="Stéphanie Lambert" userId="15a7a271-1f4e-474f-82c0-fe0d2491ee30" providerId="ADAL" clId="{5C186CAF-04EB-4517-8200-6DDFE877CDE8}" dt="2020-05-11T00:07:33.156" v="2537" actId="20577"/>
          <ac:spMkLst>
            <pc:docMk/>
            <pc:sldMk cId="3867187477" sldId="261"/>
            <ac:spMk id="3" creationId="{E68AE99A-9190-452F-BC36-269BD855BA34}"/>
          </ac:spMkLst>
        </pc:spChg>
      </pc:sldChg>
      <pc:sldChg chg="modSp">
        <pc:chgData name="Stéphanie Lambert" userId="15a7a271-1f4e-474f-82c0-fe0d2491ee30" providerId="ADAL" clId="{5C186CAF-04EB-4517-8200-6DDFE877CDE8}" dt="2020-05-10T23:37:58.823" v="1833" actId="20577"/>
        <pc:sldMkLst>
          <pc:docMk/>
          <pc:sldMk cId="3394931512" sldId="262"/>
        </pc:sldMkLst>
        <pc:spChg chg="mod">
          <ac:chgData name="Stéphanie Lambert" userId="15a7a271-1f4e-474f-82c0-fe0d2491ee30" providerId="ADAL" clId="{5C186CAF-04EB-4517-8200-6DDFE877CDE8}" dt="2020-05-10T23:37:58.823" v="1833" actId="20577"/>
          <ac:spMkLst>
            <pc:docMk/>
            <pc:sldMk cId="3394931512" sldId="262"/>
            <ac:spMk id="2" creationId="{DC4A0FA6-607F-4305-9BFC-97BC72505B45}"/>
          </ac:spMkLst>
        </pc:spChg>
        <pc:spChg chg="mod">
          <ac:chgData name="Stéphanie Lambert" userId="15a7a271-1f4e-474f-82c0-fe0d2491ee30" providerId="ADAL" clId="{5C186CAF-04EB-4517-8200-6DDFE877CDE8}" dt="2020-05-10T20:24:55.073" v="400" actId="27636"/>
          <ac:spMkLst>
            <pc:docMk/>
            <pc:sldMk cId="3394931512" sldId="262"/>
            <ac:spMk id="3" creationId="{E68AE99A-9190-452F-BC36-269BD855BA34}"/>
          </ac:spMkLst>
        </pc:spChg>
      </pc:sldChg>
      <pc:sldChg chg="modSp">
        <pc:chgData name="Stéphanie Lambert" userId="15a7a271-1f4e-474f-82c0-fe0d2491ee30" providerId="ADAL" clId="{5C186CAF-04EB-4517-8200-6DDFE877CDE8}" dt="2020-05-10T23:46:40.452" v="2203" actId="313"/>
        <pc:sldMkLst>
          <pc:docMk/>
          <pc:sldMk cId="103726332" sldId="263"/>
        </pc:sldMkLst>
        <pc:spChg chg="mod">
          <ac:chgData name="Stéphanie Lambert" userId="15a7a271-1f4e-474f-82c0-fe0d2491ee30" providerId="ADAL" clId="{5C186CAF-04EB-4517-8200-6DDFE877CDE8}" dt="2020-05-10T23:46:40.452" v="2203" actId="313"/>
          <ac:spMkLst>
            <pc:docMk/>
            <pc:sldMk cId="103726332" sldId="263"/>
            <ac:spMk id="3" creationId="{E68AE99A-9190-452F-BC36-269BD855BA34}"/>
          </ac:spMkLst>
        </pc:spChg>
      </pc:sldChg>
      <pc:sldChg chg="addSp delSp modSp add">
        <pc:chgData name="Stéphanie Lambert" userId="15a7a271-1f4e-474f-82c0-fe0d2491ee30" providerId="ADAL" clId="{5C186CAF-04EB-4517-8200-6DDFE877CDE8}" dt="2020-05-10T20:21:54.112" v="394" actId="20577"/>
        <pc:sldMkLst>
          <pc:docMk/>
          <pc:sldMk cId="705296006" sldId="264"/>
        </pc:sldMkLst>
        <pc:spChg chg="mod">
          <ac:chgData name="Stéphanie Lambert" userId="15a7a271-1f4e-474f-82c0-fe0d2491ee30" providerId="ADAL" clId="{5C186CAF-04EB-4517-8200-6DDFE877CDE8}" dt="2020-05-10T20:00:46.558" v="105" actId="403"/>
          <ac:spMkLst>
            <pc:docMk/>
            <pc:sldMk cId="705296006" sldId="264"/>
            <ac:spMk id="2" creationId="{7A316642-663A-4C4C-99BC-85DEB736D358}"/>
          </ac:spMkLst>
        </pc:spChg>
        <pc:spChg chg="mod">
          <ac:chgData name="Stéphanie Lambert" userId="15a7a271-1f4e-474f-82c0-fe0d2491ee30" providerId="ADAL" clId="{5C186CAF-04EB-4517-8200-6DDFE877CDE8}" dt="2020-05-10T20:21:54.112" v="394" actId="20577"/>
          <ac:spMkLst>
            <pc:docMk/>
            <pc:sldMk cId="705296006" sldId="264"/>
            <ac:spMk id="3" creationId="{462D0F27-BE5E-4C76-B8CE-3B200CA056CB}"/>
          </ac:spMkLst>
        </pc:spChg>
        <pc:spChg chg="add del mod">
          <ac:chgData name="Stéphanie Lambert" userId="15a7a271-1f4e-474f-82c0-fe0d2491ee30" providerId="ADAL" clId="{5C186CAF-04EB-4517-8200-6DDFE877CDE8}" dt="2020-05-10T20:09:51.809" v="188"/>
          <ac:spMkLst>
            <pc:docMk/>
            <pc:sldMk cId="705296006" sldId="264"/>
            <ac:spMk id="4" creationId="{A3176731-0D6F-4EB0-9E36-53327798AE85}"/>
          </ac:spMkLst>
        </pc:spChg>
        <pc:spChg chg="add del mod">
          <ac:chgData name="Stéphanie Lambert" userId="15a7a271-1f4e-474f-82c0-fe0d2491ee30" providerId="ADAL" clId="{5C186CAF-04EB-4517-8200-6DDFE877CDE8}" dt="2020-05-10T20:09:51.809" v="188"/>
          <ac:spMkLst>
            <pc:docMk/>
            <pc:sldMk cId="705296006" sldId="264"/>
            <ac:spMk id="5" creationId="{24470B31-DA2B-477F-B6E0-C2FBB69B3B0C}"/>
          </ac:spMkLst>
        </pc:spChg>
      </pc:sldChg>
      <pc:sldChg chg="modSp add ord">
        <pc:chgData name="Stéphanie Lambert" userId="15a7a271-1f4e-474f-82c0-fe0d2491ee30" providerId="ADAL" clId="{5C186CAF-04EB-4517-8200-6DDFE877CDE8}" dt="2020-05-10T23:45:22.179" v="2050" actId="20577"/>
        <pc:sldMkLst>
          <pc:docMk/>
          <pc:sldMk cId="233595546" sldId="265"/>
        </pc:sldMkLst>
        <pc:spChg chg="mod">
          <ac:chgData name="Stéphanie Lambert" userId="15a7a271-1f4e-474f-82c0-fe0d2491ee30" providerId="ADAL" clId="{5C186CAF-04EB-4517-8200-6DDFE877CDE8}" dt="2020-05-10T23:45:22.179" v="2050" actId="20577"/>
          <ac:spMkLst>
            <pc:docMk/>
            <pc:sldMk cId="233595546" sldId="265"/>
            <ac:spMk id="3" creationId="{462D0F27-BE5E-4C76-B8CE-3B200CA056CB}"/>
          </ac:spMkLst>
        </pc:spChg>
      </pc:sldChg>
      <pc:sldChg chg="modSp add">
        <pc:chgData name="Stéphanie Lambert" userId="15a7a271-1f4e-474f-82c0-fe0d2491ee30" providerId="ADAL" clId="{5C186CAF-04EB-4517-8200-6DDFE877CDE8}" dt="2020-05-10T20:55:45.648" v="901" actId="20577"/>
        <pc:sldMkLst>
          <pc:docMk/>
          <pc:sldMk cId="1133823476" sldId="266"/>
        </pc:sldMkLst>
        <pc:spChg chg="mod">
          <ac:chgData name="Stéphanie Lambert" userId="15a7a271-1f4e-474f-82c0-fe0d2491ee30" providerId="ADAL" clId="{5C186CAF-04EB-4517-8200-6DDFE877CDE8}" dt="2020-05-10T20:55:10.414" v="784" actId="20577"/>
          <ac:spMkLst>
            <pc:docMk/>
            <pc:sldMk cId="1133823476" sldId="266"/>
            <ac:spMk id="2" creationId="{DC4A0FA6-607F-4305-9BFC-97BC72505B45}"/>
          </ac:spMkLst>
        </pc:spChg>
        <pc:spChg chg="mod">
          <ac:chgData name="Stéphanie Lambert" userId="15a7a271-1f4e-474f-82c0-fe0d2491ee30" providerId="ADAL" clId="{5C186CAF-04EB-4517-8200-6DDFE877CDE8}" dt="2020-05-10T20:55:45.648" v="901" actId="20577"/>
          <ac:spMkLst>
            <pc:docMk/>
            <pc:sldMk cId="1133823476" sldId="266"/>
            <ac:spMk id="3" creationId="{E68AE99A-9190-452F-BC36-269BD855BA34}"/>
          </ac:spMkLst>
        </pc:spChg>
      </pc:sldChg>
      <pc:sldChg chg="modSp add ord">
        <pc:chgData name="Stéphanie Lambert" userId="15a7a271-1f4e-474f-82c0-fe0d2491ee30" providerId="ADAL" clId="{5C186CAF-04EB-4517-8200-6DDFE877CDE8}" dt="2020-05-10T23:37:34.796" v="1820" actId="20577"/>
        <pc:sldMkLst>
          <pc:docMk/>
          <pc:sldMk cId="4278330055" sldId="267"/>
        </pc:sldMkLst>
        <pc:spChg chg="mod">
          <ac:chgData name="Stéphanie Lambert" userId="15a7a271-1f4e-474f-82c0-fe0d2491ee30" providerId="ADAL" clId="{5C186CAF-04EB-4517-8200-6DDFE877CDE8}" dt="2020-05-10T23:30:36.896" v="954" actId="20577"/>
          <ac:spMkLst>
            <pc:docMk/>
            <pc:sldMk cId="4278330055" sldId="267"/>
            <ac:spMk id="2" creationId="{DC4A0FA6-607F-4305-9BFC-97BC72505B45}"/>
          </ac:spMkLst>
        </pc:spChg>
        <pc:spChg chg="mod">
          <ac:chgData name="Stéphanie Lambert" userId="15a7a271-1f4e-474f-82c0-fe0d2491ee30" providerId="ADAL" clId="{5C186CAF-04EB-4517-8200-6DDFE877CDE8}" dt="2020-05-10T23:37:34.796" v="1820" actId="20577"/>
          <ac:spMkLst>
            <pc:docMk/>
            <pc:sldMk cId="4278330055" sldId="267"/>
            <ac:spMk id="3" creationId="{E68AE99A-9190-452F-BC36-269BD855BA34}"/>
          </ac:spMkLst>
        </pc:spChg>
      </pc:sldChg>
      <pc:sldChg chg="modSp add">
        <pc:chgData name="Stéphanie Lambert" userId="15a7a271-1f4e-474f-82c0-fe0d2491ee30" providerId="ADAL" clId="{5C186CAF-04EB-4517-8200-6DDFE877CDE8}" dt="2020-05-11T00:06:25.413" v="2501" actId="20577"/>
        <pc:sldMkLst>
          <pc:docMk/>
          <pc:sldMk cId="1250519417" sldId="268"/>
        </pc:sldMkLst>
        <pc:spChg chg="mod">
          <ac:chgData name="Stéphanie Lambert" userId="15a7a271-1f4e-474f-82c0-fe0d2491ee30" providerId="ADAL" clId="{5C186CAF-04EB-4517-8200-6DDFE877CDE8}" dt="2020-05-11T00:03:23.158" v="2235" actId="5793"/>
          <ac:spMkLst>
            <pc:docMk/>
            <pc:sldMk cId="1250519417" sldId="268"/>
            <ac:spMk id="2" creationId="{DC4A0FA6-607F-4305-9BFC-97BC72505B45}"/>
          </ac:spMkLst>
        </pc:spChg>
        <pc:spChg chg="mod">
          <ac:chgData name="Stéphanie Lambert" userId="15a7a271-1f4e-474f-82c0-fe0d2491ee30" providerId="ADAL" clId="{5C186CAF-04EB-4517-8200-6DDFE877CDE8}" dt="2020-05-11T00:06:25.413" v="2501" actId="20577"/>
          <ac:spMkLst>
            <pc:docMk/>
            <pc:sldMk cId="1250519417" sldId="268"/>
            <ac:spMk id="3" creationId="{E68AE99A-9190-452F-BC36-269BD855BA34}"/>
          </ac:spMkLst>
        </pc:spChg>
      </pc:sldChg>
    </pc:docChg>
  </pc:docChgLst>
  <pc:docChgLst>
    <pc:chgData name="Alexandra Bellerose-Loranger" userId="S::alexandra.bellerose.loranger@csdessommets.qc.ca::6894fd7c-f3a1-41a7-9f29-cd7fe2dd33ec" providerId="AD" clId="Web-{C55F4117-E57D-A2F5-67D1-3F3E91F404C1}"/>
    <pc:docChg chg="modSld">
      <pc:chgData name="Alexandra Bellerose-Loranger" userId="S::alexandra.bellerose.loranger@csdessommets.qc.ca::6894fd7c-f3a1-41a7-9f29-cd7fe2dd33ec" providerId="AD" clId="Web-{C55F4117-E57D-A2F5-67D1-3F3E91F404C1}" dt="2020-05-24T13:30:34.683" v="237" actId="20577"/>
      <pc:docMkLst>
        <pc:docMk/>
      </pc:docMkLst>
      <pc:sldChg chg="modSp">
        <pc:chgData name="Alexandra Bellerose-Loranger" userId="S::alexandra.bellerose.loranger@csdessommets.qc.ca::6894fd7c-f3a1-41a7-9f29-cd7fe2dd33ec" providerId="AD" clId="Web-{C55F4117-E57D-A2F5-67D1-3F3E91F404C1}" dt="2020-05-24T13:30:34.667" v="236" actId="20577"/>
        <pc:sldMkLst>
          <pc:docMk/>
          <pc:sldMk cId="3867187477" sldId="261"/>
        </pc:sldMkLst>
        <pc:spChg chg="mod">
          <ac:chgData name="Alexandra Bellerose-Loranger" userId="S::alexandra.bellerose.loranger@csdessommets.qc.ca::6894fd7c-f3a1-41a7-9f29-cd7fe2dd33ec" providerId="AD" clId="Web-{C55F4117-E57D-A2F5-67D1-3F3E91F404C1}" dt="2020-05-24T13:30:34.667" v="236" actId="20577"/>
          <ac:spMkLst>
            <pc:docMk/>
            <pc:sldMk cId="3867187477" sldId="261"/>
            <ac:spMk id="3" creationId="{E68AE99A-9190-452F-BC36-269BD855BA34}"/>
          </ac:spMkLst>
        </pc:spChg>
      </pc:sldChg>
    </pc:docChg>
  </pc:docChgLst>
  <pc:docChgLst>
    <pc:chgData name="Alexandra Bellerose-Loranger" userId="S::alexandra.bellerose.loranger@csdessommets.qc.ca::6894fd7c-f3a1-41a7-9f29-cd7fe2dd33ec" providerId="AD" clId="Web-{1EEE8176-0442-720F-C541-221BE57B548D}"/>
    <pc:docChg chg="modSld">
      <pc:chgData name="Alexandra Bellerose-Loranger" userId="S::alexandra.bellerose.loranger@csdessommets.qc.ca::6894fd7c-f3a1-41a7-9f29-cd7fe2dd33ec" providerId="AD" clId="Web-{1EEE8176-0442-720F-C541-221BE57B548D}" dt="2020-05-31T23:28:50.210" v="267" actId="20577"/>
      <pc:docMkLst>
        <pc:docMk/>
      </pc:docMkLst>
      <pc:sldChg chg="modSp">
        <pc:chgData name="Alexandra Bellerose-Loranger" userId="S::alexandra.bellerose.loranger@csdessommets.qc.ca::6894fd7c-f3a1-41a7-9f29-cd7fe2dd33ec" providerId="AD" clId="Web-{1EEE8176-0442-720F-C541-221BE57B548D}" dt="2020-05-31T23:28:50.210" v="266" actId="20577"/>
        <pc:sldMkLst>
          <pc:docMk/>
          <pc:sldMk cId="3867187477" sldId="261"/>
        </pc:sldMkLst>
        <pc:spChg chg="mod">
          <ac:chgData name="Alexandra Bellerose-Loranger" userId="S::alexandra.bellerose.loranger@csdessommets.qc.ca::6894fd7c-f3a1-41a7-9f29-cd7fe2dd33ec" providerId="AD" clId="Web-{1EEE8176-0442-720F-C541-221BE57B548D}" dt="2020-05-31T23:28:50.210" v="266" actId="20577"/>
          <ac:spMkLst>
            <pc:docMk/>
            <pc:sldMk cId="3867187477" sldId="261"/>
            <ac:spMk id="3" creationId="{E68AE99A-9190-452F-BC36-269BD855BA34}"/>
          </ac:spMkLst>
        </pc:spChg>
      </pc:sldChg>
      <pc:sldChg chg="modSp">
        <pc:chgData name="Alexandra Bellerose-Loranger" userId="S::alexandra.bellerose.loranger@csdessommets.qc.ca::6894fd7c-f3a1-41a7-9f29-cd7fe2dd33ec" providerId="AD" clId="Web-{1EEE8176-0442-720F-C541-221BE57B548D}" dt="2020-05-31T23:21:49.803" v="145" actId="14100"/>
        <pc:sldMkLst>
          <pc:docMk/>
          <pc:sldMk cId="3394931512" sldId="262"/>
        </pc:sldMkLst>
        <pc:spChg chg="mod">
          <ac:chgData name="Alexandra Bellerose-Loranger" userId="S::alexandra.bellerose.loranger@csdessommets.qc.ca::6894fd7c-f3a1-41a7-9f29-cd7fe2dd33ec" providerId="AD" clId="Web-{1EEE8176-0442-720F-C541-221BE57B548D}" dt="2020-05-31T23:21:49.803" v="145" actId="14100"/>
          <ac:spMkLst>
            <pc:docMk/>
            <pc:sldMk cId="3394931512" sldId="262"/>
            <ac:spMk id="3" creationId="{E68AE99A-9190-452F-BC36-269BD855BA34}"/>
          </ac:spMkLst>
        </pc:spChg>
      </pc:sldChg>
      <pc:sldChg chg="modSp">
        <pc:chgData name="Alexandra Bellerose-Loranger" userId="S::alexandra.bellerose.loranger@csdessommets.qc.ca::6894fd7c-f3a1-41a7-9f29-cd7fe2dd33ec" providerId="AD" clId="Web-{1EEE8176-0442-720F-C541-221BE57B548D}" dt="2020-05-31T23:23:17.116" v="150" actId="20577"/>
        <pc:sldMkLst>
          <pc:docMk/>
          <pc:sldMk cId="1133823476" sldId="266"/>
        </pc:sldMkLst>
        <pc:spChg chg="mod">
          <ac:chgData name="Alexandra Bellerose-Loranger" userId="S::alexandra.bellerose.loranger@csdessommets.qc.ca::6894fd7c-f3a1-41a7-9f29-cd7fe2dd33ec" providerId="AD" clId="Web-{1EEE8176-0442-720F-C541-221BE57B548D}" dt="2020-05-31T23:23:17.116" v="150" actId="20577"/>
          <ac:spMkLst>
            <pc:docMk/>
            <pc:sldMk cId="1133823476" sldId="266"/>
            <ac:spMk id="3" creationId="{E68AE99A-9190-452F-BC36-269BD855BA34}"/>
          </ac:spMkLst>
        </pc:spChg>
      </pc:sldChg>
      <pc:sldChg chg="modSp">
        <pc:chgData name="Alexandra Bellerose-Loranger" userId="S::alexandra.bellerose.loranger@csdessommets.qc.ca::6894fd7c-f3a1-41a7-9f29-cd7fe2dd33ec" providerId="AD" clId="Web-{1EEE8176-0442-720F-C541-221BE57B548D}" dt="2020-05-31T23:26:00.913" v="224" actId="20577"/>
        <pc:sldMkLst>
          <pc:docMk/>
          <pc:sldMk cId="1250519417" sldId="268"/>
        </pc:sldMkLst>
        <pc:spChg chg="mod">
          <ac:chgData name="Alexandra Bellerose-Loranger" userId="S::alexandra.bellerose.loranger@csdessommets.qc.ca::6894fd7c-f3a1-41a7-9f29-cd7fe2dd33ec" providerId="AD" clId="Web-{1EEE8176-0442-720F-C541-221BE57B548D}" dt="2020-05-31T23:26:00.913" v="224" actId="20577"/>
          <ac:spMkLst>
            <pc:docMk/>
            <pc:sldMk cId="1250519417" sldId="268"/>
            <ac:spMk id="3" creationId="{E68AE99A-9190-452F-BC36-269BD855BA34}"/>
          </ac:spMkLst>
        </pc:spChg>
      </pc:sldChg>
      <pc:sldChg chg="modSp">
        <pc:chgData name="Alexandra Bellerose-Loranger" userId="S::alexandra.bellerose.loranger@csdessommets.qc.ca::6894fd7c-f3a1-41a7-9f29-cd7fe2dd33ec" providerId="AD" clId="Web-{1EEE8176-0442-720F-C541-221BE57B548D}" dt="2020-05-31T23:27:01.835" v="237"/>
        <pc:sldMkLst>
          <pc:docMk/>
          <pc:sldMk cId="351142107" sldId="272"/>
        </pc:sldMkLst>
        <pc:graphicFrameChg chg="mod modGraphic">
          <ac:chgData name="Alexandra Bellerose-Loranger" userId="S::alexandra.bellerose.loranger@csdessommets.qc.ca::6894fd7c-f3a1-41a7-9f29-cd7fe2dd33ec" providerId="AD" clId="Web-{1EEE8176-0442-720F-C541-221BE57B548D}" dt="2020-05-31T23:27:01.835" v="237"/>
          <ac:graphicFrameMkLst>
            <pc:docMk/>
            <pc:sldMk cId="351142107" sldId="272"/>
            <ac:graphicFrameMk id="4" creationId="{B4777071-270F-4ADC-B760-4B8C15314CF8}"/>
          </ac:graphicFrameMkLst>
        </pc:graphicFrameChg>
      </pc:sldChg>
    </pc:docChg>
  </pc:docChgLst>
  <pc:docChgLst>
    <pc:chgData name="Alexandra Bellerose-Loranger" userId="S::alexandra.bellerose.loranger@csdessommets.qc.ca::6894fd7c-f3a1-41a7-9f29-cd7fe2dd33ec" providerId="AD" clId="Web-{E51B61ED-1A90-4761-E0CB-E92DB0F4334F}"/>
    <pc:docChg chg="modSld">
      <pc:chgData name="Alexandra Bellerose-Loranger" userId="S::alexandra.bellerose.loranger@csdessommets.qc.ca::6894fd7c-f3a1-41a7-9f29-cd7fe2dd33ec" providerId="AD" clId="Web-{E51B61ED-1A90-4761-E0CB-E92DB0F4334F}" dt="2020-06-05T15:13:44.365" v="3" actId="20577"/>
      <pc:docMkLst>
        <pc:docMk/>
      </pc:docMkLst>
      <pc:sldChg chg="modSp">
        <pc:chgData name="Alexandra Bellerose-Loranger" userId="S::alexandra.bellerose.loranger@csdessommets.qc.ca::6894fd7c-f3a1-41a7-9f29-cd7fe2dd33ec" providerId="AD" clId="Web-{E51B61ED-1A90-4761-E0CB-E92DB0F4334F}" dt="2020-06-05T15:13:44.365" v="2" actId="20577"/>
        <pc:sldMkLst>
          <pc:docMk/>
          <pc:sldMk cId="4060145580" sldId="259"/>
        </pc:sldMkLst>
        <pc:spChg chg="mod">
          <ac:chgData name="Alexandra Bellerose-Loranger" userId="S::alexandra.bellerose.loranger@csdessommets.qc.ca::6894fd7c-f3a1-41a7-9f29-cd7fe2dd33ec" providerId="AD" clId="Web-{E51B61ED-1A90-4761-E0CB-E92DB0F4334F}" dt="2020-06-05T15:13:44.365" v="2" actId="20577"/>
          <ac:spMkLst>
            <pc:docMk/>
            <pc:sldMk cId="4060145580" sldId="259"/>
            <ac:spMk id="3" creationId="{E68AE99A-9190-452F-BC36-269BD855BA34}"/>
          </ac:spMkLst>
        </pc:spChg>
      </pc:sldChg>
    </pc:docChg>
  </pc:docChgLst>
  <pc:docChgLst>
    <pc:chgData name="Alexandra Bellerose-Loranger" userId="S::alexandra.bellerose.loranger@csdessommets.qc.ca::6894fd7c-f3a1-41a7-9f29-cd7fe2dd33ec" providerId="AD" clId="Web-{95AF948A-C168-A827-5C74-BB9DA15A213B}"/>
    <pc:docChg chg="modSld">
      <pc:chgData name="Alexandra Bellerose-Loranger" userId="S::alexandra.bellerose.loranger@csdessommets.qc.ca::6894fd7c-f3a1-41a7-9f29-cd7fe2dd33ec" providerId="AD" clId="Web-{95AF948A-C168-A827-5C74-BB9DA15A213B}" dt="2020-05-29T16:53:03.403" v="19" actId="20577"/>
      <pc:docMkLst>
        <pc:docMk/>
      </pc:docMkLst>
      <pc:sldChg chg="modSp">
        <pc:chgData name="Alexandra Bellerose-Loranger" userId="S::alexandra.bellerose.loranger@csdessommets.qc.ca::6894fd7c-f3a1-41a7-9f29-cd7fe2dd33ec" providerId="AD" clId="Web-{95AF948A-C168-A827-5C74-BB9DA15A213B}" dt="2020-05-29T16:52:11.387" v="5" actId="20577"/>
        <pc:sldMkLst>
          <pc:docMk/>
          <pc:sldMk cId="4060145580" sldId="259"/>
        </pc:sldMkLst>
        <pc:spChg chg="mod">
          <ac:chgData name="Alexandra Bellerose-Loranger" userId="S::alexandra.bellerose.loranger@csdessommets.qc.ca::6894fd7c-f3a1-41a7-9f29-cd7fe2dd33ec" providerId="AD" clId="Web-{95AF948A-C168-A827-5C74-BB9DA15A213B}" dt="2020-05-29T16:52:11.387" v="5" actId="20577"/>
          <ac:spMkLst>
            <pc:docMk/>
            <pc:sldMk cId="4060145580" sldId="259"/>
            <ac:spMk id="3" creationId="{E68AE99A-9190-452F-BC36-269BD855BA34}"/>
          </ac:spMkLst>
        </pc:spChg>
      </pc:sldChg>
      <pc:sldChg chg="modSp">
        <pc:chgData name="Alexandra Bellerose-Loranger" userId="S::alexandra.bellerose.loranger@csdessommets.qc.ca::6894fd7c-f3a1-41a7-9f29-cd7fe2dd33ec" providerId="AD" clId="Web-{95AF948A-C168-A827-5C74-BB9DA15A213B}" dt="2020-05-29T15:51:07.789" v="1" actId="20577"/>
        <pc:sldMkLst>
          <pc:docMk/>
          <pc:sldMk cId="705296006" sldId="264"/>
        </pc:sldMkLst>
        <pc:spChg chg="mod">
          <ac:chgData name="Alexandra Bellerose-Loranger" userId="S::alexandra.bellerose.loranger@csdessommets.qc.ca::6894fd7c-f3a1-41a7-9f29-cd7fe2dd33ec" providerId="AD" clId="Web-{95AF948A-C168-A827-5C74-BB9DA15A213B}" dt="2020-05-29T15:51:07.789" v="1" actId="20577"/>
          <ac:spMkLst>
            <pc:docMk/>
            <pc:sldMk cId="705296006" sldId="264"/>
            <ac:spMk id="3" creationId="{462D0F27-BE5E-4C76-B8CE-3B200CA056CB}"/>
          </ac:spMkLst>
        </pc:spChg>
      </pc:sldChg>
      <pc:sldChg chg="modSp">
        <pc:chgData name="Alexandra Bellerose-Loranger" userId="S::alexandra.bellerose.loranger@csdessommets.qc.ca::6894fd7c-f3a1-41a7-9f29-cd7fe2dd33ec" providerId="AD" clId="Web-{95AF948A-C168-A827-5C74-BB9DA15A213B}" dt="2020-05-29T16:53:01.996" v="17" actId="20577"/>
        <pc:sldMkLst>
          <pc:docMk/>
          <pc:sldMk cId="233595546" sldId="265"/>
        </pc:sldMkLst>
        <pc:spChg chg="mod">
          <ac:chgData name="Alexandra Bellerose-Loranger" userId="S::alexandra.bellerose.loranger@csdessommets.qc.ca::6894fd7c-f3a1-41a7-9f29-cd7fe2dd33ec" providerId="AD" clId="Web-{95AF948A-C168-A827-5C74-BB9DA15A213B}" dt="2020-05-29T16:53:01.996" v="17" actId="20577"/>
          <ac:spMkLst>
            <pc:docMk/>
            <pc:sldMk cId="233595546" sldId="265"/>
            <ac:spMk id="2" creationId="{7A316642-663A-4C4C-99BC-85DEB736D358}"/>
          </ac:spMkLst>
        </pc:spChg>
      </pc:sldChg>
    </pc:docChg>
  </pc:docChgLst>
  <pc:docChgLst>
    <pc:chgData name="Stéphanie Lambert" userId="15a7a271-1f4e-474f-82c0-fe0d2491ee30" providerId="ADAL" clId="{0DA306EE-7B50-4A68-BB0C-88E5F1F832E2}"/>
    <pc:docChg chg="undo custSel addSld delSld modSld">
      <pc:chgData name="Stéphanie Lambert" userId="15a7a271-1f4e-474f-82c0-fe0d2491ee30" providerId="ADAL" clId="{0DA306EE-7B50-4A68-BB0C-88E5F1F832E2}" dt="2020-06-05T16:03:05.390" v="1843" actId="20577"/>
      <pc:docMkLst>
        <pc:docMk/>
      </pc:docMkLst>
      <pc:sldChg chg="addSp delSp modSp mod">
        <pc:chgData name="Stéphanie Lambert" userId="15a7a271-1f4e-474f-82c0-fe0d2491ee30" providerId="ADAL" clId="{0DA306EE-7B50-4A68-BB0C-88E5F1F832E2}" dt="2020-06-05T16:01:47.248" v="1778" actId="20577"/>
        <pc:sldMkLst>
          <pc:docMk/>
          <pc:sldMk cId="669281909" sldId="256"/>
        </pc:sldMkLst>
        <pc:spChg chg="mod">
          <ac:chgData name="Stéphanie Lambert" userId="15a7a271-1f4e-474f-82c0-fe0d2491ee30" providerId="ADAL" clId="{0DA306EE-7B50-4A68-BB0C-88E5F1F832E2}" dt="2020-06-05T16:01:47.248" v="1778" actId="20577"/>
          <ac:spMkLst>
            <pc:docMk/>
            <pc:sldMk cId="669281909" sldId="256"/>
            <ac:spMk id="3" creationId="{50134F72-51D2-45C9-BD34-A5AA1D9179A2}"/>
          </ac:spMkLst>
        </pc:spChg>
        <pc:picChg chg="add mod">
          <ac:chgData name="Stéphanie Lambert" userId="15a7a271-1f4e-474f-82c0-fe0d2491ee30" providerId="ADAL" clId="{0DA306EE-7B50-4A68-BB0C-88E5F1F832E2}" dt="2020-06-05T16:01:04.051" v="1770" actId="1076"/>
          <ac:picMkLst>
            <pc:docMk/>
            <pc:sldMk cId="669281909" sldId="256"/>
            <ac:picMk id="5" creationId="{D253C490-EF79-40C0-BAFD-0649DC0C3389}"/>
          </ac:picMkLst>
        </pc:picChg>
        <pc:picChg chg="del">
          <ac:chgData name="Stéphanie Lambert" userId="15a7a271-1f4e-474f-82c0-fe0d2491ee30" providerId="ADAL" clId="{0DA306EE-7B50-4A68-BB0C-88E5F1F832E2}" dt="2020-06-05T15:59:27.399" v="1763" actId="478"/>
          <ac:picMkLst>
            <pc:docMk/>
            <pc:sldMk cId="669281909" sldId="256"/>
            <ac:picMk id="6" creationId="{7374884D-6172-416E-8652-B105EDC9A9EF}"/>
          </ac:picMkLst>
        </pc:picChg>
        <pc:picChg chg="add mod">
          <ac:chgData name="Stéphanie Lambert" userId="15a7a271-1f4e-474f-82c0-fe0d2491ee30" providerId="ADAL" clId="{0DA306EE-7B50-4A68-BB0C-88E5F1F832E2}" dt="2020-06-05T16:01:33.322" v="1776" actId="1076"/>
          <ac:picMkLst>
            <pc:docMk/>
            <pc:sldMk cId="669281909" sldId="256"/>
            <ac:picMk id="8" creationId="{9A6C6AE2-A812-426B-ADAB-F1F17B4A1745}"/>
          </ac:picMkLst>
        </pc:picChg>
        <pc:picChg chg="del">
          <ac:chgData name="Stéphanie Lambert" userId="15a7a271-1f4e-474f-82c0-fe0d2491ee30" providerId="ADAL" clId="{0DA306EE-7B50-4A68-BB0C-88E5F1F832E2}" dt="2020-06-05T15:59:28.103" v="1764" actId="478"/>
          <ac:picMkLst>
            <pc:docMk/>
            <pc:sldMk cId="669281909" sldId="256"/>
            <ac:picMk id="20" creationId="{8B5F9ACB-4D45-4856-85BB-174ACC89CAF0}"/>
          </ac:picMkLst>
        </pc:picChg>
        <pc:picChg chg="del">
          <ac:chgData name="Stéphanie Lambert" userId="15a7a271-1f4e-474f-82c0-fe0d2491ee30" providerId="ADAL" clId="{0DA306EE-7B50-4A68-BB0C-88E5F1F832E2}" dt="2020-06-05T15:59:28.837" v="1765" actId="478"/>
          <ac:picMkLst>
            <pc:docMk/>
            <pc:sldMk cId="669281909" sldId="256"/>
            <ac:picMk id="23" creationId="{61BC1FD1-0CA8-4DFC-8750-7B11AFBA49DF}"/>
          </ac:picMkLst>
        </pc:picChg>
      </pc:sldChg>
      <pc:sldChg chg="modSp mod">
        <pc:chgData name="Stéphanie Lambert" userId="15a7a271-1f4e-474f-82c0-fe0d2491ee30" providerId="ADAL" clId="{0DA306EE-7B50-4A68-BB0C-88E5F1F832E2}" dt="2020-06-05T16:02:44.929" v="1832" actId="404"/>
        <pc:sldMkLst>
          <pc:docMk/>
          <pc:sldMk cId="4060145580" sldId="259"/>
        </pc:sldMkLst>
        <pc:spChg chg="mod">
          <ac:chgData name="Stéphanie Lambert" userId="15a7a271-1f4e-474f-82c0-fe0d2491ee30" providerId="ADAL" clId="{0DA306EE-7B50-4A68-BB0C-88E5F1F832E2}" dt="2020-06-05T16:02:44.929" v="1832" actId="404"/>
          <ac:spMkLst>
            <pc:docMk/>
            <pc:sldMk cId="4060145580" sldId="259"/>
            <ac:spMk id="3" creationId="{E68AE99A-9190-452F-BC36-269BD855BA34}"/>
          </ac:spMkLst>
        </pc:spChg>
      </pc:sldChg>
      <pc:sldChg chg="modSp mod">
        <pc:chgData name="Stéphanie Lambert" userId="15a7a271-1f4e-474f-82c0-fe0d2491ee30" providerId="ADAL" clId="{0DA306EE-7B50-4A68-BB0C-88E5F1F832E2}" dt="2020-06-05T16:03:05.390" v="1843" actId="20577"/>
        <pc:sldMkLst>
          <pc:docMk/>
          <pc:sldMk cId="3903043304" sldId="260"/>
        </pc:sldMkLst>
        <pc:spChg chg="mod">
          <ac:chgData name="Stéphanie Lambert" userId="15a7a271-1f4e-474f-82c0-fe0d2491ee30" providerId="ADAL" clId="{0DA306EE-7B50-4A68-BB0C-88E5F1F832E2}" dt="2020-06-05T16:03:05.390" v="1843" actId="20577"/>
          <ac:spMkLst>
            <pc:docMk/>
            <pc:sldMk cId="3903043304" sldId="260"/>
            <ac:spMk id="3" creationId="{E68AE99A-9190-452F-BC36-269BD855BA34}"/>
          </ac:spMkLst>
        </pc:spChg>
      </pc:sldChg>
      <pc:sldChg chg="modSp mod">
        <pc:chgData name="Stéphanie Lambert" userId="15a7a271-1f4e-474f-82c0-fe0d2491ee30" providerId="ADAL" clId="{0DA306EE-7B50-4A68-BB0C-88E5F1F832E2}" dt="2020-06-05T15:48:15.185" v="1762" actId="403"/>
        <pc:sldMkLst>
          <pc:docMk/>
          <pc:sldMk cId="3867187477" sldId="261"/>
        </pc:sldMkLst>
        <pc:spChg chg="mod">
          <ac:chgData name="Stéphanie Lambert" userId="15a7a271-1f4e-474f-82c0-fe0d2491ee30" providerId="ADAL" clId="{0DA306EE-7B50-4A68-BB0C-88E5F1F832E2}" dt="2020-06-05T15:48:15.185" v="1762" actId="403"/>
          <ac:spMkLst>
            <pc:docMk/>
            <pc:sldMk cId="3867187477" sldId="261"/>
            <ac:spMk id="3" creationId="{E68AE99A-9190-452F-BC36-269BD855BA34}"/>
          </ac:spMkLst>
        </pc:spChg>
      </pc:sldChg>
      <pc:sldChg chg="modSp mod">
        <pc:chgData name="Stéphanie Lambert" userId="15a7a271-1f4e-474f-82c0-fe0d2491ee30" providerId="ADAL" clId="{0DA306EE-7B50-4A68-BB0C-88E5F1F832E2}" dt="2020-06-05T15:20:51.121" v="658" actId="313"/>
        <pc:sldMkLst>
          <pc:docMk/>
          <pc:sldMk cId="3394931512" sldId="262"/>
        </pc:sldMkLst>
        <pc:spChg chg="mod">
          <ac:chgData name="Stéphanie Lambert" userId="15a7a271-1f4e-474f-82c0-fe0d2491ee30" providerId="ADAL" clId="{0DA306EE-7B50-4A68-BB0C-88E5F1F832E2}" dt="2020-06-05T15:20:51.121" v="658" actId="313"/>
          <ac:spMkLst>
            <pc:docMk/>
            <pc:sldMk cId="3394931512" sldId="262"/>
            <ac:spMk id="3" creationId="{E68AE99A-9190-452F-BC36-269BD855BA34}"/>
          </ac:spMkLst>
        </pc:spChg>
      </pc:sldChg>
      <pc:sldChg chg="addSp delSp modSp mod">
        <pc:chgData name="Stéphanie Lambert" userId="15a7a271-1f4e-474f-82c0-fe0d2491ee30" providerId="ADAL" clId="{0DA306EE-7B50-4A68-BB0C-88E5F1F832E2}" dt="2020-06-05T15:45:08.551" v="1673" actId="1076"/>
        <pc:sldMkLst>
          <pc:docMk/>
          <pc:sldMk cId="705296006" sldId="264"/>
        </pc:sldMkLst>
        <pc:picChg chg="del">
          <ac:chgData name="Stéphanie Lambert" userId="15a7a271-1f4e-474f-82c0-fe0d2491ee30" providerId="ADAL" clId="{0DA306EE-7B50-4A68-BB0C-88E5F1F832E2}" dt="2020-06-05T15:45:01.457" v="1671" actId="478"/>
          <ac:picMkLst>
            <pc:docMk/>
            <pc:sldMk cId="705296006" sldId="264"/>
            <ac:picMk id="4" creationId="{0CB44CCF-841A-4BD1-BFFD-C3B202FA9F76}"/>
          </ac:picMkLst>
        </pc:picChg>
        <pc:picChg chg="add mod">
          <ac:chgData name="Stéphanie Lambert" userId="15a7a271-1f4e-474f-82c0-fe0d2491ee30" providerId="ADAL" clId="{0DA306EE-7B50-4A68-BB0C-88E5F1F832E2}" dt="2020-06-05T15:45:08.551" v="1673" actId="1076"/>
          <ac:picMkLst>
            <pc:docMk/>
            <pc:sldMk cId="705296006" sldId="264"/>
            <ac:picMk id="5" creationId="{ED050D0F-2D12-4A4C-ABF4-0FB244E20E7C}"/>
          </ac:picMkLst>
        </pc:picChg>
      </pc:sldChg>
      <pc:sldChg chg="del">
        <pc:chgData name="Stéphanie Lambert" userId="15a7a271-1f4e-474f-82c0-fe0d2491ee30" providerId="ADAL" clId="{0DA306EE-7B50-4A68-BB0C-88E5F1F832E2}" dt="2020-06-05T15:47:18.855" v="1674" actId="2696"/>
        <pc:sldMkLst>
          <pc:docMk/>
          <pc:sldMk cId="233595546" sldId="265"/>
        </pc:sldMkLst>
      </pc:sldChg>
      <pc:sldChg chg="del">
        <pc:chgData name="Stéphanie Lambert" userId="15a7a271-1f4e-474f-82c0-fe0d2491ee30" providerId="ADAL" clId="{0DA306EE-7B50-4A68-BB0C-88E5F1F832E2}" dt="2020-06-05T15:01:56.843" v="230" actId="2696"/>
        <pc:sldMkLst>
          <pc:docMk/>
          <pc:sldMk cId="2940812874" sldId="271"/>
        </pc:sldMkLst>
      </pc:sldChg>
      <pc:sldChg chg="modSp add mod">
        <pc:chgData name="Stéphanie Lambert" userId="15a7a271-1f4e-474f-82c0-fe0d2491ee30" providerId="ADAL" clId="{0DA306EE-7B50-4A68-BB0C-88E5F1F832E2}" dt="2020-06-05T15:39:31.508" v="1600" actId="207"/>
        <pc:sldMkLst>
          <pc:docMk/>
          <pc:sldMk cId="1476531705" sldId="273"/>
        </pc:sldMkLst>
        <pc:spChg chg="mod">
          <ac:chgData name="Stéphanie Lambert" userId="15a7a271-1f4e-474f-82c0-fe0d2491ee30" providerId="ADAL" clId="{0DA306EE-7B50-4A68-BB0C-88E5F1F832E2}" dt="2020-06-05T15:39:31.508" v="1600" actId="207"/>
          <ac:spMkLst>
            <pc:docMk/>
            <pc:sldMk cId="1476531705" sldId="273"/>
            <ac:spMk id="3" creationId="{E68AE99A-9190-452F-BC36-269BD855BA34}"/>
          </ac:spMkLst>
        </pc:spChg>
      </pc:sldChg>
    </pc:docChg>
  </pc:docChgLst>
  <pc:docChgLst>
    <pc:chgData name="Stéphanie Lambert" userId="15a7a271-1f4e-474f-82c0-fe0d2491ee30" providerId="ADAL" clId="{EA96E7B8-DEC1-4DB2-9623-D7CB4E79F159}"/>
    <pc:docChg chg="undo redo custSel mod addSld delSld modSld">
      <pc:chgData name="Stéphanie Lambert" userId="15a7a271-1f4e-474f-82c0-fe0d2491ee30" providerId="ADAL" clId="{EA96E7B8-DEC1-4DB2-9623-D7CB4E79F159}" dt="2020-05-18T01:16:17.489" v="2509" actId="20577"/>
      <pc:docMkLst>
        <pc:docMk/>
      </pc:docMkLst>
      <pc:sldChg chg="addSp delSp modSp setBg delDesignElem">
        <pc:chgData name="Stéphanie Lambert" userId="15a7a271-1f4e-474f-82c0-fe0d2491ee30" providerId="ADAL" clId="{EA96E7B8-DEC1-4DB2-9623-D7CB4E79F159}" dt="2020-05-18T00:39:33.020" v="2135" actId="1076"/>
        <pc:sldMkLst>
          <pc:docMk/>
          <pc:sldMk cId="669281909" sldId="256"/>
        </pc:sldMkLst>
        <pc:spChg chg="mod">
          <ac:chgData name="Stéphanie Lambert" userId="15a7a271-1f4e-474f-82c0-fe0d2491ee30" providerId="ADAL" clId="{EA96E7B8-DEC1-4DB2-9623-D7CB4E79F159}" dt="2020-05-16T18:05:25.779" v="538" actId="2711"/>
          <ac:spMkLst>
            <pc:docMk/>
            <pc:sldMk cId="669281909" sldId="256"/>
            <ac:spMk id="2" creationId="{D3DFB014-A77F-497A-82C3-3D5C901B0149}"/>
          </ac:spMkLst>
        </pc:spChg>
        <pc:spChg chg="mod">
          <ac:chgData name="Stéphanie Lambert" userId="15a7a271-1f4e-474f-82c0-fe0d2491ee30" providerId="ADAL" clId="{EA96E7B8-DEC1-4DB2-9623-D7CB4E79F159}" dt="2020-05-16T18:05:37.458" v="541" actId="1076"/>
          <ac:spMkLst>
            <pc:docMk/>
            <pc:sldMk cId="669281909" sldId="256"/>
            <ac:spMk id="3" creationId="{50134F72-51D2-45C9-BD34-A5AA1D9179A2}"/>
          </ac:spMkLst>
        </pc:spChg>
        <pc:spChg chg="del">
          <ac:chgData name="Stéphanie Lambert" userId="15a7a271-1f4e-474f-82c0-fe0d2491ee30" providerId="ADAL" clId="{EA96E7B8-DEC1-4DB2-9623-D7CB4E79F159}" dt="2020-05-16T18:00:30.936" v="476"/>
          <ac:spMkLst>
            <pc:docMk/>
            <pc:sldMk cId="669281909" sldId="256"/>
            <ac:spMk id="8" creationId="{1C69834E-5EEE-4D61-833E-04928896454C}"/>
          </ac:spMkLst>
        </pc:spChg>
        <pc:spChg chg="del">
          <ac:chgData name="Stéphanie Lambert" userId="15a7a271-1f4e-474f-82c0-fe0d2491ee30" providerId="ADAL" clId="{EA96E7B8-DEC1-4DB2-9623-D7CB4E79F159}" dt="2020-05-16T18:00:30.936" v="476"/>
          <ac:spMkLst>
            <pc:docMk/>
            <pc:sldMk cId="669281909" sldId="256"/>
            <ac:spMk id="10" creationId="{58E5D9BA-46E7-4BFA-9C74-75495BF6F54D}"/>
          </ac:spMkLst>
        </pc:spChg>
        <pc:spChg chg="del">
          <ac:chgData name="Stéphanie Lambert" userId="15a7a271-1f4e-474f-82c0-fe0d2491ee30" providerId="ADAL" clId="{EA96E7B8-DEC1-4DB2-9623-D7CB4E79F159}" dt="2020-05-16T18:00:30.936" v="476"/>
          <ac:spMkLst>
            <pc:docMk/>
            <pc:sldMk cId="669281909" sldId="256"/>
            <ac:spMk id="12" creationId="{5B033D76-5800-44B6-AFE9-EE2106935115}"/>
          </ac:spMkLst>
        </pc:spChg>
        <pc:spChg chg="del">
          <ac:chgData name="Stéphanie Lambert" userId="15a7a271-1f4e-474f-82c0-fe0d2491ee30" providerId="ADAL" clId="{EA96E7B8-DEC1-4DB2-9623-D7CB4E79F159}" dt="2020-05-16T18:00:30.936" v="476"/>
          <ac:spMkLst>
            <pc:docMk/>
            <pc:sldMk cId="669281909" sldId="256"/>
            <ac:spMk id="14" creationId="{522D6F85-FFBA-4F81-AEE5-AAA17CB7AA98}"/>
          </ac:spMkLst>
        </pc:spChg>
        <pc:spChg chg="del">
          <ac:chgData name="Stéphanie Lambert" userId="15a7a271-1f4e-474f-82c0-fe0d2491ee30" providerId="ADAL" clId="{EA96E7B8-DEC1-4DB2-9623-D7CB4E79F159}" dt="2020-05-16T18:00:30.936" v="476"/>
          <ac:spMkLst>
            <pc:docMk/>
            <pc:sldMk cId="669281909" sldId="256"/>
            <ac:spMk id="16" creationId="{13B31514-E6DF-4357-9EEA-EFB7983080DA}"/>
          </ac:spMkLst>
        </pc:spChg>
        <pc:grpChg chg="add mod">
          <ac:chgData name="Stéphanie Lambert" userId="15a7a271-1f4e-474f-82c0-fe0d2491ee30" providerId="ADAL" clId="{EA96E7B8-DEC1-4DB2-9623-D7CB4E79F159}" dt="2020-05-16T18:06:56.472" v="552" actId="14100"/>
          <ac:grpSpMkLst>
            <pc:docMk/>
            <pc:sldMk cId="669281909" sldId="256"/>
            <ac:grpSpMk id="21" creationId="{259E607B-7FA9-478A-AC90-0C1672FA30C4}"/>
          </ac:grpSpMkLst>
        </pc:grpChg>
        <pc:grpChg chg="add mod">
          <ac:chgData name="Stéphanie Lambert" userId="15a7a271-1f4e-474f-82c0-fe0d2491ee30" providerId="ADAL" clId="{EA96E7B8-DEC1-4DB2-9623-D7CB4E79F159}" dt="2020-05-16T18:06:05.540" v="543" actId="164"/>
          <ac:grpSpMkLst>
            <pc:docMk/>
            <pc:sldMk cId="669281909" sldId="256"/>
            <ac:grpSpMk id="28" creationId="{0B915F2E-FFF3-40DD-9174-CF626264739C}"/>
          </ac:grpSpMkLst>
        </pc:grpChg>
        <pc:picChg chg="add mod">
          <ac:chgData name="Stéphanie Lambert" userId="15a7a271-1f4e-474f-82c0-fe0d2491ee30" providerId="ADAL" clId="{EA96E7B8-DEC1-4DB2-9623-D7CB4E79F159}" dt="2020-05-16T18:03:32.827" v="520" actId="164"/>
          <ac:picMkLst>
            <pc:docMk/>
            <pc:sldMk cId="669281909" sldId="256"/>
            <ac:picMk id="5" creationId="{673E43D9-EFF6-41CA-A794-6CB7A5A26B0C}"/>
          </ac:picMkLst>
        </pc:picChg>
        <pc:picChg chg="add mod">
          <ac:chgData name="Stéphanie Lambert" userId="15a7a271-1f4e-474f-82c0-fe0d2491ee30" providerId="ADAL" clId="{EA96E7B8-DEC1-4DB2-9623-D7CB4E79F159}" dt="2020-05-16T18:03:32.827" v="520" actId="164"/>
          <ac:picMkLst>
            <pc:docMk/>
            <pc:sldMk cId="669281909" sldId="256"/>
            <ac:picMk id="7" creationId="{602A5EF0-7DFD-4D8F-A11A-023FE05624E3}"/>
          </ac:picMkLst>
        </pc:picChg>
        <pc:picChg chg="add mod">
          <ac:chgData name="Stéphanie Lambert" userId="15a7a271-1f4e-474f-82c0-fe0d2491ee30" providerId="ADAL" clId="{EA96E7B8-DEC1-4DB2-9623-D7CB4E79F159}" dt="2020-05-16T18:03:32.827" v="520" actId="164"/>
          <ac:picMkLst>
            <pc:docMk/>
            <pc:sldMk cId="669281909" sldId="256"/>
            <ac:picMk id="11" creationId="{D9E46829-8BE1-46B8-BDA2-601416D06246}"/>
          </ac:picMkLst>
        </pc:picChg>
        <pc:picChg chg="add mod ord">
          <ac:chgData name="Stéphanie Lambert" userId="15a7a271-1f4e-474f-82c0-fe0d2491ee30" providerId="ADAL" clId="{EA96E7B8-DEC1-4DB2-9623-D7CB4E79F159}" dt="2020-05-16T18:03:32.827" v="520" actId="164"/>
          <ac:picMkLst>
            <pc:docMk/>
            <pc:sldMk cId="669281909" sldId="256"/>
            <ac:picMk id="15" creationId="{731C071E-D4CB-42C6-8A28-F0B24DF5B3DD}"/>
          </ac:picMkLst>
        </pc:picChg>
        <pc:picChg chg="del">
          <ac:chgData name="Stéphanie Lambert" userId="15a7a271-1f4e-474f-82c0-fe0d2491ee30" providerId="ADAL" clId="{EA96E7B8-DEC1-4DB2-9623-D7CB4E79F159}" dt="2020-05-16T18:00:30.936" v="476"/>
          <ac:picMkLst>
            <pc:docMk/>
            <pc:sldMk cId="669281909" sldId="256"/>
            <ac:picMk id="18" creationId="{4C401D57-600A-4C91-AC9A-14CA1ED6F7D8}"/>
          </ac:picMkLst>
        </pc:picChg>
        <pc:picChg chg="add mod ord">
          <ac:chgData name="Stéphanie Lambert" userId="15a7a271-1f4e-474f-82c0-fe0d2491ee30" providerId="ADAL" clId="{EA96E7B8-DEC1-4DB2-9623-D7CB4E79F159}" dt="2020-05-16T18:03:32.827" v="520" actId="164"/>
          <ac:picMkLst>
            <pc:docMk/>
            <pc:sldMk cId="669281909" sldId="256"/>
            <ac:picMk id="19" creationId="{5F0493D9-C3E7-4F23-92C1-95DFBF6BFA02}"/>
          </ac:picMkLst>
        </pc:picChg>
        <pc:picChg chg="add del mod">
          <ac:chgData name="Stéphanie Lambert" userId="15a7a271-1f4e-474f-82c0-fe0d2491ee30" providerId="ADAL" clId="{EA96E7B8-DEC1-4DB2-9623-D7CB4E79F159}" dt="2020-05-16T18:06:39.619" v="546" actId="478"/>
          <ac:picMkLst>
            <pc:docMk/>
            <pc:sldMk cId="669281909" sldId="256"/>
            <ac:picMk id="23" creationId="{4327DD26-EE6D-45D2-B504-D7BF72E25C8F}"/>
          </ac:picMkLst>
        </pc:picChg>
        <pc:picChg chg="add mod ord">
          <ac:chgData name="Stéphanie Lambert" userId="15a7a271-1f4e-474f-82c0-fe0d2491ee30" providerId="ADAL" clId="{EA96E7B8-DEC1-4DB2-9623-D7CB4E79F159}" dt="2020-05-16T18:06:05.540" v="543" actId="164"/>
          <ac:picMkLst>
            <pc:docMk/>
            <pc:sldMk cId="669281909" sldId="256"/>
            <ac:picMk id="25" creationId="{0D232B34-43A6-439E-A8E1-29AAF56DA256}"/>
          </ac:picMkLst>
        </pc:picChg>
        <pc:picChg chg="add mod">
          <ac:chgData name="Stéphanie Lambert" userId="15a7a271-1f4e-474f-82c0-fe0d2491ee30" providerId="ADAL" clId="{EA96E7B8-DEC1-4DB2-9623-D7CB4E79F159}" dt="2020-05-16T18:06:05.540" v="543" actId="164"/>
          <ac:picMkLst>
            <pc:docMk/>
            <pc:sldMk cId="669281909" sldId="256"/>
            <ac:picMk id="27" creationId="{FB8D48C5-25D7-4E0A-8AEA-71749B97ED6A}"/>
          </ac:picMkLst>
        </pc:picChg>
        <pc:picChg chg="add mod">
          <ac:chgData name="Stéphanie Lambert" userId="15a7a271-1f4e-474f-82c0-fe0d2491ee30" providerId="ADAL" clId="{EA96E7B8-DEC1-4DB2-9623-D7CB4E79F159}" dt="2020-05-18T00:39:33.020" v="2135" actId="1076"/>
          <ac:picMkLst>
            <pc:docMk/>
            <pc:sldMk cId="669281909" sldId="256"/>
            <ac:picMk id="30" creationId="{920B230F-FFCD-49EC-B39B-A202EB52A663}"/>
          </ac:picMkLst>
        </pc:picChg>
        <pc:picChg chg="add del mod">
          <ac:chgData name="Stéphanie Lambert" userId="15a7a271-1f4e-474f-82c0-fe0d2491ee30" providerId="ADAL" clId="{EA96E7B8-DEC1-4DB2-9623-D7CB4E79F159}" dt="2020-05-16T18:08:17.373" v="565" actId="478"/>
          <ac:picMkLst>
            <pc:docMk/>
            <pc:sldMk cId="669281909" sldId="256"/>
            <ac:picMk id="32" creationId="{E0541463-2A98-480A-A706-E42BBC776655}"/>
          </ac:picMkLst>
        </pc:picChg>
        <pc:picChg chg="add del mod ord">
          <ac:chgData name="Stéphanie Lambert" userId="15a7a271-1f4e-474f-82c0-fe0d2491ee30" providerId="ADAL" clId="{EA96E7B8-DEC1-4DB2-9623-D7CB4E79F159}" dt="2020-05-16T18:08:14.428" v="564" actId="478"/>
          <ac:picMkLst>
            <pc:docMk/>
            <pc:sldMk cId="669281909" sldId="256"/>
            <ac:picMk id="34" creationId="{034E5C7A-E2B2-4776-9E21-4194B61A222A}"/>
          </ac:picMkLst>
        </pc:picChg>
        <pc:cxnChg chg="del">
          <ac:chgData name="Stéphanie Lambert" userId="15a7a271-1f4e-474f-82c0-fe0d2491ee30" providerId="ADAL" clId="{EA96E7B8-DEC1-4DB2-9623-D7CB4E79F159}" dt="2020-05-16T18:00:30.936" v="476"/>
          <ac:cxnSpMkLst>
            <pc:docMk/>
            <pc:sldMk cId="669281909" sldId="256"/>
            <ac:cxnSpMk id="20" creationId="{412BDC66-00FA-4A3F-9BC7-BE05FF7705F8}"/>
          </ac:cxnSpMkLst>
        </pc:cxnChg>
      </pc:sldChg>
      <pc:sldChg chg="del">
        <pc:chgData name="Stéphanie Lambert" userId="15a7a271-1f4e-474f-82c0-fe0d2491ee30" providerId="ADAL" clId="{EA96E7B8-DEC1-4DB2-9623-D7CB4E79F159}" dt="2020-05-12T23:49:08.050" v="14" actId="2696"/>
        <pc:sldMkLst>
          <pc:docMk/>
          <pc:sldMk cId="2361122092" sldId="258"/>
        </pc:sldMkLst>
      </pc:sldChg>
      <pc:sldChg chg="addSp delSp modSp mod setBg delDesignElem">
        <pc:chgData name="Stéphanie Lambert" userId="15a7a271-1f4e-474f-82c0-fe0d2491ee30" providerId="ADAL" clId="{EA96E7B8-DEC1-4DB2-9623-D7CB4E79F159}" dt="2020-05-18T00:33:28.520" v="2130" actId="20577"/>
        <pc:sldMkLst>
          <pc:docMk/>
          <pc:sldMk cId="4060145580" sldId="259"/>
        </pc:sldMkLst>
        <pc:spChg chg="mod">
          <ac:chgData name="Stéphanie Lambert" userId="15a7a271-1f4e-474f-82c0-fe0d2491ee30" providerId="ADAL" clId="{EA96E7B8-DEC1-4DB2-9623-D7CB4E79F159}" dt="2020-05-16T18:10:18.966" v="580" actId="2711"/>
          <ac:spMkLst>
            <pc:docMk/>
            <pc:sldMk cId="4060145580" sldId="259"/>
            <ac:spMk id="2" creationId="{DC4A0FA6-607F-4305-9BFC-97BC72505B45}"/>
          </ac:spMkLst>
        </pc:spChg>
        <pc:spChg chg="mod">
          <ac:chgData name="Stéphanie Lambert" userId="15a7a271-1f4e-474f-82c0-fe0d2491ee30" providerId="ADAL" clId="{EA96E7B8-DEC1-4DB2-9623-D7CB4E79F159}" dt="2020-05-18T00:33:28.520" v="2130" actId="20577"/>
          <ac:spMkLst>
            <pc:docMk/>
            <pc:sldMk cId="4060145580" sldId="259"/>
            <ac:spMk id="3" creationId="{E68AE99A-9190-452F-BC36-269BD855BA34}"/>
          </ac:spMkLst>
        </pc:spChg>
        <pc:spChg chg="add del">
          <ac:chgData name="Stéphanie Lambert" userId="15a7a271-1f4e-474f-82c0-fe0d2491ee30" providerId="ADAL" clId="{EA96E7B8-DEC1-4DB2-9623-D7CB4E79F159}" dt="2020-05-17T12:42:56.800" v="2063"/>
          <ac:spMkLst>
            <pc:docMk/>
            <pc:sldMk cId="4060145580" sldId="259"/>
            <ac:spMk id="8" creationId="{4351DFE5-F63D-4BE0-BDA9-E3EB88F01AA5}"/>
          </ac:spMkLst>
        </pc:spChg>
        <pc:picChg chg="add del">
          <ac:chgData name="Stéphanie Lambert" userId="15a7a271-1f4e-474f-82c0-fe0d2491ee30" providerId="ADAL" clId="{EA96E7B8-DEC1-4DB2-9623-D7CB4E79F159}" dt="2020-05-17T12:42:56.800" v="2063"/>
          <ac:picMkLst>
            <pc:docMk/>
            <pc:sldMk cId="4060145580" sldId="259"/>
            <ac:picMk id="10" creationId="{3AA16612-ACD2-4A16-8F2B-4514FD6BF28F}"/>
          </ac:picMkLst>
        </pc:picChg>
      </pc:sldChg>
      <pc:sldChg chg="addSp delSp modSp mod setBg delDesignElem">
        <pc:chgData name="Stéphanie Lambert" userId="15a7a271-1f4e-474f-82c0-fe0d2491ee30" providerId="ADAL" clId="{EA96E7B8-DEC1-4DB2-9623-D7CB4E79F159}" dt="2020-05-18T00:33:39.670" v="2131" actId="14100"/>
        <pc:sldMkLst>
          <pc:docMk/>
          <pc:sldMk cId="3903043304" sldId="260"/>
        </pc:sldMkLst>
        <pc:spChg chg="mod">
          <ac:chgData name="Stéphanie Lambert" userId="15a7a271-1f4e-474f-82c0-fe0d2491ee30" providerId="ADAL" clId="{EA96E7B8-DEC1-4DB2-9623-D7CB4E79F159}" dt="2020-05-16T18:11:38.639" v="611" actId="2711"/>
          <ac:spMkLst>
            <pc:docMk/>
            <pc:sldMk cId="3903043304" sldId="260"/>
            <ac:spMk id="2" creationId="{DC4A0FA6-607F-4305-9BFC-97BC72505B45}"/>
          </ac:spMkLst>
        </pc:spChg>
        <pc:spChg chg="mod">
          <ac:chgData name="Stéphanie Lambert" userId="15a7a271-1f4e-474f-82c0-fe0d2491ee30" providerId="ADAL" clId="{EA96E7B8-DEC1-4DB2-9623-D7CB4E79F159}" dt="2020-05-17T12:42:56.422" v="2060"/>
          <ac:spMkLst>
            <pc:docMk/>
            <pc:sldMk cId="3903043304" sldId="260"/>
            <ac:spMk id="3" creationId="{E68AE99A-9190-452F-BC36-269BD855BA34}"/>
          </ac:spMkLst>
        </pc:spChg>
        <pc:spChg chg="add del">
          <ac:chgData name="Stéphanie Lambert" userId="15a7a271-1f4e-474f-82c0-fe0d2491ee30" providerId="ADAL" clId="{EA96E7B8-DEC1-4DB2-9623-D7CB4E79F159}" dt="2020-05-16T18:25:19.683" v="1025" actId="26606"/>
          <ac:spMkLst>
            <pc:docMk/>
            <pc:sldMk cId="3903043304" sldId="260"/>
            <ac:spMk id="8" creationId="{4351DFE5-F63D-4BE0-BDA9-E3EB88F01AA5}"/>
          </ac:spMkLst>
        </pc:spChg>
        <pc:spChg chg="add del">
          <ac:chgData name="Stéphanie Lambert" userId="15a7a271-1f4e-474f-82c0-fe0d2491ee30" providerId="ADAL" clId="{EA96E7B8-DEC1-4DB2-9623-D7CB4E79F159}" dt="2020-05-17T12:42:56.800" v="2063"/>
          <ac:spMkLst>
            <pc:docMk/>
            <pc:sldMk cId="3903043304" sldId="260"/>
            <ac:spMk id="15" creationId="{4351DFE5-F63D-4BE0-BDA9-E3EB88F01AA5}"/>
          </ac:spMkLst>
        </pc:spChg>
        <pc:picChg chg="add mod">
          <ac:chgData name="Stéphanie Lambert" userId="15a7a271-1f4e-474f-82c0-fe0d2491ee30" providerId="ADAL" clId="{EA96E7B8-DEC1-4DB2-9623-D7CB4E79F159}" dt="2020-05-18T00:33:39.670" v="2131" actId="14100"/>
          <ac:picMkLst>
            <pc:docMk/>
            <pc:sldMk cId="3903043304" sldId="260"/>
            <ac:picMk id="5" creationId="{C4F35D4E-3026-4EA9-96C9-2660BBFB1C39}"/>
          </ac:picMkLst>
        </pc:picChg>
        <pc:picChg chg="add del">
          <ac:chgData name="Stéphanie Lambert" userId="15a7a271-1f4e-474f-82c0-fe0d2491ee30" providerId="ADAL" clId="{EA96E7B8-DEC1-4DB2-9623-D7CB4E79F159}" dt="2020-05-16T18:25:19.683" v="1025" actId="26606"/>
          <ac:picMkLst>
            <pc:docMk/>
            <pc:sldMk cId="3903043304" sldId="260"/>
            <ac:picMk id="10" creationId="{3AA16612-ACD2-4A16-8F2B-4514FD6BF28F}"/>
          </ac:picMkLst>
        </pc:picChg>
        <pc:picChg chg="add del">
          <ac:chgData name="Stéphanie Lambert" userId="15a7a271-1f4e-474f-82c0-fe0d2491ee30" providerId="ADAL" clId="{EA96E7B8-DEC1-4DB2-9623-D7CB4E79F159}" dt="2020-05-17T12:42:56.800" v="2063"/>
          <ac:picMkLst>
            <pc:docMk/>
            <pc:sldMk cId="3903043304" sldId="260"/>
            <ac:picMk id="17" creationId="{3AA16612-ACD2-4A16-8F2B-4514FD6BF28F}"/>
          </ac:picMkLst>
        </pc:picChg>
      </pc:sldChg>
      <pc:sldChg chg="addSp delSp modSp mod setBg delDesignElem">
        <pc:chgData name="Stéphanie Lambert" userId="15a7a271-1f4e-474f-82c0-fe0d2491ee30" providerId="ADAL" clId="{EA96E7B8-DEC1-4DB2-9623-D7CB4E79F159}" dt="2020-05-18T01:16:17.489" v="2509" actId="20577"/>
        <pc:sldMkLst>
          <pc:docMk/>
          <pc:sldMk cId="3867187477" sldId="261"/>
        </pc:sldMkLst>
        <pc:spChg chg="mod">
          <ac:chgData name="Stéphanie Lambert" userId="15a7a271-1f4e-474f-82c0-fe0d2491ee30" providerId="ADAL" clId="{EA96E7B8-DEC1-4DB2-9623-D7CB4E79F159}" dt="2020-05-16T18:16:15.235" v="720" actId="26606"/>
          <ac:spMkLst>
            <pc:docMk/>
            <pc:sldMk cId="3867187477" sldId="261"/>
            <ac:spMk id="2" creationId="{DC4A0FA6-607F-4305-9BFC-97BC72505B45}"/>
          </ac:spMkLst>
        </pc:spChg>
        <pc:spChg chg="mod">
          <ac:chgData name="Stéphanie Lambert" userId="15a7a271-1f4e-474f-82c0-fe0d2491ee30" providerId="ADAL" clId="{EA96E7B8-DEC1-4DB2-9623-D7CB4E79F159}" dt="2020-05-18T01:16:17.489" v="2509" actId="20577"/>
          <ac:spMkLst>
            <pc:docMk/>
            <pc:sldMk cId="3867187477" sldId="261"/>
            <ac:spMk id="3" creationId="{E68AE99A-9190-452F-BC36-269BD855BA34}"/>
          </ac:spMkLst>
        </pc:spChg>
        <pc:spChg chg="add del">
          <ac:chgData name="Stéphanie Lambert" userId="15a7a271-1f4e-474f-82c0-fe0d2491ee30" providerId="ADAL" clId="{EA96E7B8-DEC1-4DB2-9623-D7CB4E79F159}" dt="2020-05-17T12:42:56.800" v="2063"/>
          <ac:spMkLst>
            <pc:docMk/>
            <pc:sldMk cId="3867187477" sldId="261"/>
            <ac:spMk id="8" creationId="{4351DFE5-F63D-4BE0-BDA9-E3EB88F01AA5}"/>
          </ac:spMkLst>
        </pc:spChg>
        <pc:picChg chg="add mod ord">
          <ac:chgData name="Stéphanie Lambert" userId="15a7a271-1f4e-474f-82c0-fe0d2491ee30" providerId="ADAL" clId="{EA96E7B8-DEC1-4DB2-9623-D7CB4E79F159}" dt="2020-05-18T00:28:24.187" v="2110" actId="171"/>
          <ac:picMkLst>
            <pc:docMk/>
            <pc:sldMk cId="3867187477" sldId="261"/>
            <ac:picMk id="5" creationId="{0330923D-1732-4176-8738-B7C76513AFD4}"/>
          </ac:picMkLst>
        </pc:picChg>
        <pc:picChg chg="add mod ord">
          <ac:chgData name="Stéphanie Lambert" userId="15a7a271-1f4e-474f-82c0-fe0d2491ee30" providerId="ADAL" clId="{EA96E7B8-DEC1-4DB2-9623-D7CB4E79F159}" dt="2020-05-18T00:28:27.798" v="2112" actId="171"/>
          <ac:picMkLst>
            <pc:docMk/>
            <pc:sldMk cId="3867187477" sldId="261"/>
            <ac:picMk id="7" creationId="{D24D4004-5B5C-43FA-9112-5B62B5EAACAC}"/>
          </ac:picMkLst>
        </pc:picChg>
        <pc:picChg chg="add del">
          <ac:chgData name="Stéphanie Lambert" userId="15a7a271-1f4e-474f-82c0-fe0d2491ee30" providerId="ADAL" clId="{EA96E7B8-DEC1-4DB2-9623-D7CB4E79F159}" dt="2020-05-17T12:42:56.800" v="2063"/>
          <ac:picMkLst>
            <pc:docMk/>
            <pc:sldMk cId="3867187477" sldId="261"/>
            <ac:picMk id="10" creationId="{3AA16612-ACD2-4A16-8F2B-4514FD6BF28F}"/>
          </ac:picMkLst>
        </pc:picChg>
      </pc:sldChg>
      <pc:sldChg chg="addSp delSp modSp mod setBg delDesignElem">
        <pc:chgData name="Stéphanie Lambert" userId="15a7a271-1f4e-474f-82c0-fe0d2491ee30" providerId="ADAL" clId="{EA96E7B8-DEC1-4DB2-9623-D7CB4E79F159}" dt="2020-05-18T00:25:24.112" v="2094" actId="688"/>
        <pc:sldMkLst>
          <pc:docMk/>
          <pc:sldMk cId="3394931512" sldId="262"/>
        </pc:sldMkLst>
        <pc:spChg chg="mod">
          <ac:chgData name="Stéphanie Lambert" userId="15a7a271-1f4e-474f-82c0-fe0d2491ee30" providerId="ADAL" clId="{EA96E7B8-DEC1-4DB2-9623-D7CB4E79F159}" dt="2020-05-16T18:15:23.416" v="700" actId="20577"/>
          <ac:spMkLst>
            <pc:docMk/>
            <pc:sldMk cId="3394931512" sldId="262"/>
            <ac:spMk id="2" creationId="{DC4A0FA6-607F-4305-9BFC-97BC72505B45}"/>
          </ac:spMkLst>
        </pc:spChg>
        <pc:spChg chg="mod">
          <ac:chgData name="Stéphanie Lambert" userId="15a7a271-1f4e-474f-82c0-fe0d2491ee30" providerId="ADAL" clId="{EA96E7B8-DEC1-4DB2-9623-D7CB4E79F159}" dt="2020-05-17T12:42:56.769" v="2062"/>
          <ac:spMkLst>
            <pc:docMk/>
            <pc:sldMk cId="3394931512" sldId="262"/>
            <ac:spMk id="3" creationId="{E68AE99A-9190-452F-BC36-269BD855BA34}"/>
          </ac:spMkLst>
        </pc:spChg>
        <pc:spChg chg="add del">
          <ac:chgData name="Stéphanie Lambert" userId="15a7a271-1f4e-474f-82c0-fe0d2491ee30" providerId="ADAL" clId="{EA96E7B8-DEC1-4DB2-9623-D7CB4E79F159}" dt="2020-05-17T12:42:56.800" v="2063"/>
          <ac:spMkLst>
            <pc:docMk/>
            <pc:sldMk cId="3394931512" sldId="262"/>
            <ac:spMk id="8" creationId="{4351DFE5-F63D-4BE0-BDA9-E3EB88F01AA5}"/>
          </ac:spMkLst>
        </pc:spChg>
        <pc:picChg chg="add mod">
          <ac:chgData name="Stéphanie Lambert" userId="15a7a271-1f4e-474f-82c0-fe0d2491ee30" providerId="ADAL" clId="{EA96E7B8-DEC1-4DB2-9623-D7CB4E79F159}" dt="2020-05-18T00:25:15.812" v="2092" actId="1076"/>
          <ac:picMkLst>
            <pc:docMk/>
            <pc:sldMk cId="3394931512" sldId="262"/>
            <ac:picMk id="5" creationId="{24B760C0-BB45-4159-8C6E-1325E67ECAC8}"/>
          </ac:picMkLst>
        </pc:picChg>
        <pc:picChg chg="add mod">
          <ac:chgData name="Stéphanie Lambert" userId="15a7a271-1f4e-474f-82c0-fe0d2491ee30" providerId="ADAL" clId="{EA96E7B8-DEC1-4DB2-9623-D7CB4E79F159}" dt="2020-05-18T00:25:24.112" v="2094" actId="688"/>
          <ac:picMkLst>
            <pc:docMk/>
            <pc:sldMk cId="3394931512" sldId="262"/>
            <ac:picMk id="7" creationId="{C8F859CB-03CA-44D8-9FF3-3404FB2D07A9}"/>
          </ac:picMkLst>
        </pc:picChg>
        <pc:picChg chg="add del">
          <ac:chgData name="Stéphanie Lambert" userId="15a7a271-1f4e-474f-82c0-fe0d2491ee30" providerId="ADAL" clId="{EA96E7B8-DEC1-4DB2-9623-D7CB4E79F159}" dt="2020-05-17T12:42:56.800" v="2063"/>
          <ac:picMkLst>
            <pc:docMk/>
            <pc:sldMk cId="3394931512" sldId="262"/>
            <ac:picMk id="10" creationId="{3AA16612-ACD2-4A16-8F2B-4514FD6BF28F}"/>
          </ac:picMkLst>
        </pc:picChg>
      </pc:sldChg>
      <pc:sldChg chg="addSp delSp modSp mod setBg delDesignElem">
        <pc:chgData name="Stéphanie Lambert" userId="15a7a271-1f4e-474f-82c0-fe0d2491ee30" providerId="ADAL" clId="{EA96E7B8-DEC1-4DB2-9623-D7CB4E79F159}" dt="2020-05-17T12:42:56.800" v="2063"/>
        <pc:sldMkLst>
          <pc:docMk/>
          <pc:sldMk cId="705296006" sldId="264"/>
        </pc:sldMkLst>
        <pc:spChg chg="mod">
          <ac:chgData name="Stéphanie Lambert" userId="15a7a271-1f4e-474f-82c0-fe0d2491ee30" providerId="ADAL" clId="{EA96E7B8-DEC1-4DB2-9623-D7CB4E79F159}" dt="2020-05-17T12:24:21.989" v="1044" actId="26606"/>
          <ac:spMkLst>
            <pc:docMk/>
            <pc:sldMk cId="705296006" sldId="264"/>
            <ac:spMk id="2" creationId="{7A316642-663A-4C4C-99BC-85DEB736D358}"/>
          </ac:spMkLst>
        </pc:spChg>
        <pc:spChg chg="mod ord">
          <ac:chgData name="Stéphanie Lambert" userId="15a7a271-1f4e-474f-82c0-fe0d2491ee30" providerId="ADAL" clId="{EA96E7B8-DEC1-4DB2-9623-D7CB4E79F159}" dt="2020-05-17T12:42:56.769" v="2062"/>
          <ac:spMkLst>
            <pc:docMk/>
            <pc:sldMk cId="705296006" sldId="264"/>
            <ac:spMk id="3" creationId="{462D0F27-BE5E-4C76-B8CE-3B200CA056CB}"/>
          </ac:spMkLst>
        </pc:spChg>
        <pc:spChg chg="add del">
          <ac:chgData name="Stéphanie Lambert" userId="15a7a271-1f4e-474f-82c0-fe0d2491ee30" providerId="ADAL" clId="{EA96E7B8-DEC1-4DB2-9623-D7CB4E79F159}" dt="2020-05-17T12:24:21.989" v="1044" actId="26606"/>
          <ac:spMkLst>
            <pc:docMk/>
            <pc:sldMk cId="705296006" sldId="264"/>
            <ac:spMk id="8" creationId="{4351DFE5-F63D-4BE0-BDA9-E3EB88F01AA5}"/>
          </ac:spMkLst>
        </pc:spChg>
        <pc:spChg chg="add del">
          <ac:chgData name="Stéphanie Lambert" userId="15a7a271-1f4e-474f-82c0-fe0d2491ee30" providerId="ADAL" clId="{EA96E7B8-DEC1-4DB2-9623-D7CB4E79F159}" dt="2020-05-17T12:42:56.800" v="2063"/>
          <ac:spMkLst>
            <pc:docMk/>
            <pc:sldMk cId="705296006" sldId="264"/>
            <ac:spMk id="15" creationId="{9AF5C66A-E8F2-4E13-98A3-FE96597C5A42}"/>
          </ac:spMkLst>
        </pc:spChg>
        <pc:picChg chg="add mod">
          <ac:chgData name="Stéphanie Lambert" userId="15a7a271-1f4e-474f-82c0-fe0d2491ee30" providerId="ADAL" clId="{EA96E7B8-DEC1-4DB2-9623-D7CB4E79F159}" dt="2020-05-17T12:24:48.266" v="1045"/>
          <ac:picMkLst>
            <pc:docMk/>
            <pc:sldMk cId="705296006" sldId="264"/>
            <ac:picMk id="4" creationId="{5F737C0E-5DA3-42C3-993E-809E7A3FBDBB}"/>
          </ac:picMkLst>
        </pc:picChg>
        <pc:picChg chg="add del">
          <ac:chgData name="Stéphanie Lambert" userId="15a7a271-1f4e-474f-82c0-fe0d2491ee30" providerId="ADAL" clId="{EA96E7B8-DEC1-4DB2-9623-D7CB4E79F159}" dt="2020-05-17T12:24:21.989" v="1044" actId="26606"/>
          <ac:picMkLst>
            <pc:docMk/>
            <pc:sldMk cId="705296006" sldId="264"/>
            <ac:picMk id="10" creationId="{3AA16612-ACD2-4A16-8F2B-4514FD6BF28F}"/>
          </ac:picMkLst>
        </pc:picChg>
        <pc:picChg chg="add del">
          <ac:chgData name="Stéphanie Lambert" userId="15a7a271-1f4e-474f-82c0-fe0d2491ee30" providerId="ADAL" clId="{EA96E7B8-DEC1-4DB2-9623-D7CB4E79F159}" dt="2020-05-17T12:42:56.800" v="2063"/>
          <ac:picMkLst>
            <pc:docMk/>
            <pc:sldMk cId="705296006" sldId="264"/>
            <ac:picMk id="17" creationId="{AC860275-E106-493A-8BF0-E0A91130EF6A}"/>
          </ac:picMkLst>
        </pc:picChg>
      </pc:sldChg>
      <pc:sldChg chg="addSp delSp modSp mod setBg delDesignElem">
        <pc:chgData name="Stéphanie Lambert" userId="15a7a271-1f4e-474f-82c0-fe0d2491ee30" providerId="ADAL" clId="{EA96E7B8-DEC1-4DB2-9623-D7CB4E79F159}" dt="2020-05-17T12:42:56.800" v="2063"/>
        <pc:sldMkLst>
          <pc:docMk/>
          <pc:sldMk cId="233595546" sldId="265"/>
        </pc:sldMkLst>
        <pc:spChg chg="mod">
          <ac:chgData name="Stéphanie Lambert" userId="15a7a271-1f4e-474f-82c0-fe0d2491ee30" providerId="ADAL" clId="{EA96E7B8-DEC1-4DB2-9623-D7CB4E79F159}" dt="2020-05-17T12:21:23.082" v="1040" actId="26606"/>
          <ac:spMkLst>
            <pc:docMk/>
            <pc:sldMk cId="233595546" sldId="265"/>
            <ac:spMk id="2" creationId="{7A316642-663A-4C4C-99BC-85DEB736D358}"/>
          </ac:spMkLst>
        </pc:spChg>
        <pc:spChg chg="mod ord">
          <ac:chgData name="Stéphanie Lambert" userId="15a7a271-1f4e-474f-82c0-fe0d2491ee30" providerId="ADAL" clId="{EA96E7B8-DEC1-4DB2-9623-D7CB4E79F159}" dt="2020-05-17T12:21:23.082" v="1040" actId="26606"/>
          <ac:spMkLst>
            <pc:docMk/>
            <pc:sldMk cId="233595546" sldId="265"/>
            <ac:spMk id="3" creationId="{462D0F27-BE5E-4C76-B8CE-3B200CA056CB}"/>
          </ac:spMkLst>
        </pc:spChg>
        <pc:spChg chg="add del">
          <ac:chgData name="Stéphanie Lambert" userId="15a7a271-1f4e-474f-82c0-fe0d2491ee30" providerId="ADAL" clId="{EA96E7B8-DEC1-4DB2-9623-D7CB4E79F159}" dt="2020-05-17T12:21:23.082" v="1040" actId="26606"/>
          <ac:spMkLst>
            <pc:docMk/>
            <pc:sldMk cId="233595546" sldId="265"/>
            <ac:spMk id="8" creationId="{3B854194-185D-494D-905C-7C7CB2E30F6E}"/>
          </ac:spMkLst>
        </pc:spChg>
        <pc:spChg chg="add del">
          <ac:chgData name="Stéphanie Lambert" userId="15a7a271-1f4e-474f-82c0-fe0d2491ee30" providerId="ADAL" clId="{EA96E7B8-DEC1-4DB2-9623-D7CB4E79F159}" dt="2020-05-17T12:21:23.082" v="1040" actId="26606"/>
          <ac:spMkLst>
            <pc:docMk/>
            <pc:sldMk cId="233595546" sldId="265"/>
            <ac:spMk id="10" creationId="{B4F5FA0D-0104-4987-8241-EFF7C85B88DE}"/>
          </ac:spMkLst>
        </pc:spChg>
        <pc:spChg chg="add del">
          <ac:chgData name="Stéphanie Lambert" userId="15a7a271-1f4e-474f-82c0-fe0d2491ee30" providerId="ADAL" clId="{EA96E7B8-DEC1-4DB2-9623-D7CB4E79F159}" dt="2020-05-17T12:42:56.800" v="2063"/>
          <ac:spMkLst>
            <pc:docMk/>
            <pc:sldMk cId="233595546" sldId="265"/>
            <ac:spMk id="17" creationId="{9AF5C66A-E8F2-4E13-98A3-FE96597C5A42}"/>
          </ac:spMkLst>
        </pc:spChg>
        <pc:picChg chg="add">
          <ac:chgData name="Stéphanie Lambert" userId="15a7a271-1f4e-474f-82c0-fe0d2491ee30" providerId="ADAL" clId="{EA96E7B8-DEC1-4DB2-9623-D7CB4E79F159}" dt="2020-05-17T12:21:18.025" v="1039"/>
          <ac:picMkLst>
            <pc:docMk/>
            <pc:sldMk cId="233595546" sldId="265"/>
            <ac:picMk id="7" creationId="{02B405C1-3536-4814-8723-C5772D0E29B9}"/>
          </ac:picMkLst>
        </pc:picChg>
        <pc:picChg chg="add del">
          <ac:chgData name="Stéphanie Lambert" userId="15a7a271-1f4e-474f-82c0-fe0d2491ee30" providerId="ADAL" clId="{EA96E7B8-DEC1-4DB2-9623-D7CB4E79F159}" dt="2020-05-17T12:21:23.082" v="1040" actId="26606"/>
          <ac:picMkLst>
            <pc:docMk/>
            <pc:sldMk cId="233595546" sldId="265"/>
            <ac:picMk id="12" creationId="{2897127E-6CEF-446C-BE87-93B7C46E49D1}"/>
          </ac:picMkLst>
        </pc:picChg>
        <pc:picChg chg="add del">
          <ac:chgData name="Stéphanie Lambert" userId="15a7a271-1f4e-474f-82c0-fe0d2491ee30" providerId="ADAL" clId="{EA96E7B8-DEC1-4DB2-9623-D7CB4E79F159}" dt="2020-05-17T12:42:56.800" v="2063"/>
          <ac:picMkLst>
            <pc:docMk/>
            <pc:sldMk cId="233595546" sldId="265"/>
            <ac:picMk id="19" creationId="{AC860275-E106-493A-8BF0-E0A91130EF6A}"/>
          </ac:picMkLst>
        </pc:picChg>
      </pc:sldChg>
      <pc:sldChg chg="addSp delSp modSp mod setBg delDesignElem">
        <pc:chgData name="Stéphanie Lambert" userId="15a7a271-1f4e-474f-82c0-fe0d2491ee30" providerId="ADAL" clId="{EA96E7B8-DEC1-4DB2-9623-D7CB4E79F159}" dt="2020-05-18T00:32:09.947" v="2128" actId="1076"/>
        <pc:sldMkLst>
          <pc:docMk/>
          <pc:sldMk cId="1133823476" sldId="266"/>
        </pc:sldMkLst>
        <pc:spChg chg="mod">
          <ac:chgData name="Stéphanie Lambert" userId="15a7a271-1f4e-474f-82c0-fe0d2491ee30" providerId="ADAL" clId="{EA96E7B8-DEC1-4DB2-9623-D7CB4E79F159}" dt="2020-05-16T18:16:57.725" v="733" actId="2711"/>
          <ac:spMkLst>
            <pc:docMk/>
            <pc:sldMk cId="1133823476" sldId="266"/>
            <ac:spMk id="2" creationId="{DC4A0FA6-607F-4305-9BFC-97BC72505B45}"/>
          </ac:spMkLst>
        </pc:spChg>
        <pc:spChg chg="mod">
          <ac:chgData name="Stéphanie Lambert" userId="15a7a271-1f4e-474f-82c0-fe0d2491ee30" providerId="ADAL" clId="{EA96E7B8-DEC1-4DB2-9623-D7CB4E79F159}" dt="2020-05-16T18:17:11.281" v="737" actId="5793"/>
          <ac:spMkLst>
            <pc:docMk/>
            <pc:sldMk cId="1133823476" sldId="266"/>
            <ac:spMk id="3" creationId="{E68AE99A-9190-452F-BC36-269BD855BA34}"/>
          </ac:spMkLst>
        </pc:spChg>
        <pc:spChg chg="add del">
          <ac:chgData name="Stéphanie Lambert" userId="15a7a271-1f4e-474f-82c0-fe0d2491ee30" providerId="ADAL" clId="{EA96E7B8-DEC1-4DB2-9623-D7CB4E79F159}" dt="2020-05-17T12:42:56.800" v="2063"/>
          <ac:spMkLst>
            <pc:docMk/>
            <pc:sldMk cId="1133823476" sldId="266"/>
            <ac:spMk id="8" creationId="{4351DFE5-F63D-4BE0-BDA9-E3EB88F01AA5}"/>
          </ac:spMkLst>
        </pc:spChg>
        <pc:picChg chg="add mod">
          <ac:chgData name="Stéphanie Lambert" userId="15a7a271-1f4e-474f-82c0-fe0d2491ee30" providerId="ADAL" clId="{EA96E7B8-DEC1-4DB2-9623-D7CB4E79F159}" dt="2020-05-18T00:32:09.947" v="2128" actId="1076"/>
          <ac:picMkLst>
            <pc:docMk/>
            <pc:sldMk cId="1133823476" sldId="266"/>
            <ac:picMk id="5" creationId="{795BAE01-1291-412C-8433-A23E195FA7D0}"/>
          </ac:picMkLst>
        </pc:picChg>
        <pc:picChg chg="add del">
          <ac:chgData name="Stéphanie Lambert" userId="15a7a271-1f4e-474f-82c0-fe0d2491ee30" providerId="ADAL" clId="{EA96E7B8-DEC1-4DB2-9623-D7CB4E79F159}" dt="2020-05-17T12:42:56.800" v="2063"/>
          <ac:picMkLst>
            <pc:docMk/>
            <pc:sldMk cId="1133823476" sldId="266"/>
            <ac:picMk id="10" creationId="{3AA16612-ACD2-4A16-8F2B-4514FD6BF28F}"/>
          </ac:picMkLst>
        </pc:picChg>
      </pc:sldChg>
      <pc:sldChg chg="addSp delSp modSp mod setBg delDesignElem">
        <pc:chgData name="Stéphanie Lambert" userId="15a7a271-1f4e-474f-82c0-fe0d2491ee30" providerId="ADAL" clId="{EA96E7B8-DEC1-4DB2-9623-D7CB4E79F159}" dt="2020-05-18T00:22:39.053" v="2073" actId="1076"/>
        <pc:sldMkLst>
          <pc:docMk/>
          <pc:sldMk cId="4278330055" sldId="267"/>
        </pc:sldMkLst>
        <pc:spChg chg="mod">
          <ac:chgData name="Stéphanie Lambert" userId="15a7a271-1f4e-474f-82c0-fe0d2491ee30" providerId="ADAL" clId="{EA96E7B8-DEC1-4DB2-9623-D7CB4E79F159}" dt="2020-05-16T18:12:39.523" v="621" actId="26606"/>
          <ac:spMkLst>
            <pc:docMk/>
            <pc:sldMk cId="4278330055" sldId="267"/>
            <ac:spMk id="2" creationId="{DC4A0FA6-607F-4305-9BFC-97BC72505B45}"/>
          </ac:spMkLst>
        </pc:spChg>
        <pc:spChg chg="mod">
          <ac:chgData name="Stéphanie Lambert" userId="15a7a271-1f4e-474f-82c0-fe0d2491ee30" providerId="ADAL" clId="{EA96E7B8-DEC1-4DB2-9623-D7CB4E79F159}" dt="2020-05-17T12:42:56.769" v="2062"/>
          <ac:spMkLst>
            <pc:docMk/>
            <pc:sldMk cId="4278330055" sldId="267"/>
            <ac:spMk id="3" creationId="{E68AE99A-9190-452F-BC36-269BD855BA34}"/>
          </ac:spMkLst>
        </pc:spChg>
        <pc:spChg chg="add del">
          <ac:chgData name="Stéphanie Lambert" userId="15a7a271-1f4e-474f-82c0-fe0d2491ee30" providerId="ADAL" clId="{EA96E7B8-DEC1-4DB2-9623-D7CB4E79F159}" dt="2020-05-17T12:42:56.800" v="2063"/>
          <ac:spMkLst>
            <pc:docMk/>
            <pc:sldMk cId="4278330055" sldId="267"/>
            <ac:spMk id="8" creationId="{4351DFE5-F63D-4BE0-BDA9-E3EB88F01AA5}"/>
          </ac:spMkLst>
        </pc:spChg>
        <pc:picChg chg="add mod">
          <ac:chgData name="Stéphanie Lambert" userId="15a7a271-1f4e-474f-82c0-fe0d2491ee30" providerId="ADAL" clId="{EA96E7B8-DEC1-4DB2-9623-D7CB4E79F159}" dt="2020-05-18T00:22:39.053" v="2073" actId="1076"/>
          <ac:picMkLst>
            <pc:docMk/>
            <pc:sldMk cId="4278330055" sldId="267"/>
            <ac:picMk id="5" creationId="{2E9A6F3C-61E1-459B-B17A-179B64589735}"/>
          </ac:picMkLst>
        </pc:picChg>
        <pc:picChg chg="add del">
          <ac:chgData name="Stéphanie Lambert" userId="15a7a271-1f4e-474f-82c0-fe0d2491ee30" providerId="ADAL" clId="{EA96E7B8-DEC1-4DB2-9623-D7CB4E79F159}" dt="2020-05-17T12:42:56.800" v="2063"/>
          <ac:picMkLst>
            <pc:docMk/>
            <pc:sldMk cId="4278330055" sldId="267"/>
            <ac:picMk id="10" creationId="{3AA16612-ACD2-4A16-8F2B-4514FD6BF28F}"/>
          </ac:picMkLst>
        </pc:picChg>
      </pc:sldChg>
      <pc:sldChg chg="addSp delSp modSp mod setBg delDesignElem">
        <pc:chgData name="Stéphanie Lambert" userId="15a7a271-1f4e-474f-82c0-fe0d2491ee30" providerId="ADAL" clId="{EA96E7B8-DEC1-4DB2-9623-D7CB4E79F159}" dt="2020-05-17T12:42:56.800" v="2063"/>
        <pc:sldMkLst>
          <pc:docMk/>
          <pc:sldMk cId="1250519417" sldId="268"/>
        </pc:sldMkLst>
        <pc:spChg chg="mod">
          <ac:chgData name="Stéphanie Lambert" userId="15a7a271-1f4e-474f-82c0-fe0d2491ee30" providerId="ADAL" clId="{EA96E7B8-DEC1-4DB2-9623-D7CB4E79F159}" dt="2020-05-16T18:19:07.553" v="753" actId="26606"/>
          <ac:spMkLst>
            <pc:docMk/>
            <pc:sldMk cId="1250519417" sldId="268"/>
            <ac:spMk id="2" creationId="{DC4A0FA6-607F-4305-9BFC-97BC72505B45}"/>
          </ac:spMkLst>
        </pc:spChg>
        <pc:spChg chg="mod">
          <ac:chgData name="Stéphanie Lambert" userId="15a7a271-1f4e-474f-82c0-fe0d2491ee30" providerId="ADAL" clId="{EA96E7B8-DEC1-4DB2-9623-D7CB4E79F159}" dt="2020-05-16T18:19:33.625" v="756" actId="207"/>
          <ac:spMkLst>
            <pc:docMk/>
            <pc:sldMk cId="1250519417" sldId="268"/>
            <ac:spMk id="3" creationId="{E68AE99A-9190-452F-BC36-269BD855BA34}"/>
          </ac:spMkLst>
        </pc:spChg>
        <pc:spChg chg="add del">
          <ac:chgData name="Stéphanie Lambert" userId="15a7a271-1f4e-474f-82c0-fe0d2491ee30" providerId="ADAL" clId="{EA96E7B8-DEC1-4DB2-9623-D7CB4E79F159}" dt="2020-05-17T12:42:56.800" v="2063"/>
          <ac:spMkLst>
            <pc:docMk/>
            <pc:sldMk cId="1250519417" sldId="268"/>
            <ac:spMk id="8" creationId="{B164D969-46F1-44FC-B488-3FA68C67756D}"/>
          </ac:spMkLst>
        </pc:spChg>
        <pc:spChg chg="add del">
          <ac:chgData name="Stéphanie Lambert" userId="15a7a271-1f4e-474f-82c0-fe0d2491ee30" providerId="ADAL" clId="{EA96E7B8-DEC1-4DB2-9623-D7CB4E79F159}" dt="2020-05-17T12:42:56.800" v="2063"/>
          <ac:spMkLst>
            <pc:docMk/>
            <pc:sldMk cId="1250519417" sldId="268"/>
            <ac:spMk id="14" creationId="{9E0A01E6-95B9-424D-93AE-19F4928DFD40}"/>
          </ac:spMkLst>
        </pc:spChg>
        <pc:picChg chg="add del">
          <ac:chgData name="Stéphanie Lambert" userId="15a7a271-1f4e-474f-82c0-fe0d2491ee30" providerId="ADAL" clId="{EA96E7B8-DEC1-4DB2-9623-D7CB4E79F159}" dt="2020-05-17T12:42:56.800" v="2063"/>
          <ac:picMkLst>
            <pc:docMk/>
            <pc:sldMk cId="1250519417" sldId="268"/>
            <ac:picMk id="10" creationId="{F3003D4E-E9FF-4669-90E7-7CED081587F1}"/>
          </ac:picMkLst>
        </pc:picChg>
        <pc:picChg chg="add del">
          <ac:chgData name="Stéphanie Lambert" userId="15a7a271-1f4e-474f-82c0-fe0d2491ee30" providerId="ADAL" clId="{EA96E7B8-DEC1-4DB2-9623-D7CB4E79F159}" dt="2020-05-17T12:42:56.800" v="2063"/>
          <ac:picMkLst>
            <pc:docMk/>
            <pc:sldMk cId="1250519417" sldId="268"/>
            <ac:picMk id="12" creationId="{A7D98261-3895-4FB5-B9CE-26FAF635730F}"/>
          </ac:picMkLst>
        </pc:picChg>
      </pc:sldChg>
      <pc:sldChg chg="addSp delSp modSp add mod setBg delDesignElem">
        <pc:chgData name="Stéphanie Lambert" userId="15a7a271-1f4e-474f-82c0-fe0d2491ee30" providerId="ADAL" clId="{EA96E7B8-DEC1-4DB2-9623-D7CB4E79F159}" dt="2020-05-17T12:42:56.800" v="2063"/>
        <pc:sldMkLst>
          <pc:docMk/>
          <pc:sldMk cId="1940462870" sldId="269"/>
        </pc:sldMkLst>
        <pc:spChg chg="mod">
          <ac:chgData name="Stéphanie Lambert" userId="15a7a271-1f4e-474f-82c0-fe0d2491ee30" providerId="ADAL" clId="{EA96E7B8-DEC1-4DB2-9623-D7CB4E79F159}" dt="2020-05-17T12:20:51.781" v="1038" actId="26606"/>
          <ac:spMkLst>
            <pc:docMk/>
            <pc:sldMk cId="1940462870" sldId="269"/>
            <ac:spMk id="2" creationId="{7A316642-663A-4C4C-99BC-85DEB736D358}"/>
          </ac:spMkLst>
        </pc:spChg>
        <pc:spChg chg="mod ord">
          <ac:chgData name="Stéphanie Lambert" userId="15a7a271-1f4e-474f-82c0-fe0d2491ee30" providerId="ADAL" clId="{EA96E7B8-DEC1-4DB2-9623-D7CB4E79F159}" dt="2020-05-17T12:20:51.781" v="1038" actId="26606"/>
          <ac:spMkLst>
            <pc:docMk/>
            <pc:sldMk cId="1940462870" sldId="269"/>
            <ac:spMk id="3" creationId="{462D0F27-BE5E-4C76-B8CE-3B200CA056CB}"/>
          </ac:spMkLst>
        </pc:spChg>
        <pc:spChg chg="add del">
          <ac:chgData name="Stéphanie Lambert" userId="15a7a271-1f4e-474f-82c0-fe0d2491ee30" providerId="ADAL" clId="{EA96E7B8-DEC1-4DB2-9623-D7CB4E79F159}" dt="2020-05-17T12:20:51.781" v="1038" actId="26606"/>
          <ac:spMkLst>
            <pc:docMk/>
            <pc:sldMk cId="1940462870" sldId="269"/>
            <ac:spMk id="8" creationId="{3B854194-185D-494D-905C-7C7CB2E30F6E}"/>
          </ac:spMkLst>
        </pc:spChg>
        <pc:spChg chg="add del">
          <ac:chgData name="Stéphanie Lambert" userId="15a7a271-1f4e-474f-82c0-fe0d2491ee30" providerId="ADAL" clId="{EA96E7B8-DEC1-4DB2-9623-D7CB4E79F159}" dt="2020-05-17T12:20:51.781" v="1038" actId="26606"/>
          <ac:spMkLst>
            <pc:docMk/>
            <pc:sldMk cId="1940462870" sldId="269"/>
            <ac:spMk id="10" creationId="{B4F5FA0D-0104-4987-8241-EFF7C85B88DE}"/>
          </ac:spMkLst>
        </pc:spChg>
        <pc:spChg chg="add del">
          <ac:chgData name="Stéphanie Lambert" userId="15a7a271-1f4e-474f-82c0-fe0d2491ee30" providerId="ADAL" clId="{EA96E7B8-DEC1-4DB2-9623-D7CB4E79F159}" dt="2020-05-17T12:42:56.800" v="2063"/>
          <ac:spMkLst>
            <pc:docMk/>
            <pc:sldMk cId="1940462870" sldId="269"/>
            <ac:spMk id="17" creationId="{9AF5C66A-E8F2-4E13-98A3-FE96597C5A42}"/>
          </ac:spMkLst>
        </pc:spChg>
        <pc:picChg chg="add mod">
          <ac:chgData name="Stéphanie Lambert" userId="15a7a271-1f4e-474f-82c0-fe0d2491ee30" providerId="ADAL" clId="{EA96E7B8-DEC1-4DB2-9623-D7CB4E79F159}" dt="2020-05-17T12:20:51.781" v="1038" actId="26606"/>
          <ac:picMkLst>
            <pc:docMk/>
            <pc:sldMk cId="1940462870" sldId="269"/>
            <ac:picMk id="5" creationId="{9A358AA3-AEAE-4F31-824F-320C2D104988}"/>
          </ac:picMkLst>
        </pc:picChg>
        <pc:picChg chg="add del">
          <ac:chgData name="Stéphanie Lambert" userId="15a7a271-1f4e-474f-82c0-fe0d2491ee30" providerId="ADAL" clId="{EA96E7B8-DEC1-4DB2-9623-D7CB4E79F159}" dt="2020-05-17T12:20:51.781" v="1038" actId="26606"/>
          <ac:picMkLst>
            <pc:docMk/>
            <pc:sldMk cId="1940462870" sldId="269"/>
            <ac:picMk id="12" creationId="{2897127E-6CEF-446C-BE87-93B7C46E49D1}"/>
          </ac:picMkLst>
        </pc:picChg>
        <pc:picChg chg="add del">
          <ac:chgData name="Stéphanie Lambert" userId="15a7a271-1f4e-474f-82c0-fe0d2491ee30" providerId="ADAL" clId="{EA96E7B8-DEC1-4DB2-9623-D7CB4E79F159}" dt="2020-05-17T12:42:56.800" v="2063"/>
          <ac:picMkLst>
            <pc:docMk/>
            <pc:sldMk cId="1940462870" sldId="269"/>
            <ac:picMk id="19" creationId="{AC860275-E106-493A-8BF0-E0A91130EF6A}"/>
          </ac:picMkLst>
        </pc:picChg>
      </pc:sldChg>
      <pc:sldChg chg="addSp delSp modSp mod setBg delDesignElem">
        <pc:chgData name="Stéphanie Lambert" userId="15a7a271-1f4e-474f-82c0-fe0d2491ee30" providerId="ADAL" clId="{EA96E7B8-DEC1-4DB2-9623-D7CB4E79F159}" dt="2020-05-18T00:34:04.150" v="2133" actId="27636"/>
        <pc:sldMkLst>
          <pc:docMk/>
          <pc:sldMk cId="1404305629" sldId="270"/>
        </pc:sldMkLst>
        <pc:spChg chg="mod">
          <ac:chgData name="Stéphanie Lambert" userId="15a7a271-1f4e-474f-82c0-fe0d2491ee30" providerId="ADAL" clId="{EA96E7B8-DEC1-4DB2-9623-D7CB4E79F159}" dt="2020-05-16T18:13:28.185" v="635" actId="2711"/>
          <ac:spMkLst>
            <pc:docMk/>
            <pc:sldMk cId="1404305629" sldId="270"/>
            <ac:spMk id="2" creationId="{DC4A0FA6-607F-4305-9BFC-97BC72505B45}"/>
          </ac:spMkLst>
        </pc:spChg>
        <pc:spChg chg="mod">
          <ac:chgData name="Stéphanie Lambert" userId="15a7a271-1f4e-474f-82c0-fe0d2491ee30" providerId="ADAL" clId="{EA96E7B8-DEC1-4DB2-9623-D7CB4E79F159}" dt="2020-05-18T00:34:04.150" v="2133" actId="27636"/>
          <ac:spMkLst>
            <pc:docMk/>
            <pc:sldMk cId="1404305629" sldId="270"/>
            <ac:spMk id="3" creationId="{E68AE99A-9190-452F-BC36-269BD855BA34}"/>
          </ac:spMkLst>
        </pc:spChg>
        <pc:spChg chg="add del">
          <ac:chgData name="Stéphanie Lambert" userId="15a7a271-1f4e-474f-82c0-fe0d2491ee30" providerId="ADAL" clId="{EA96E7B8-DEC1-4DB2-9623-D7CB4E79F159}" dt="2020-05-17T12:42:56.800" v="2063"/>
          <ac:spMkLst>
            <pc:docMk/>
            <pc:sldMk cId="1404305629" sldId="270"/>
            <ac:spMk id="8" creationId="{4351DFE5-F63D-4BE0-BDA9-E3EB88F01AA5}"/>
          </ac:spMkLst>
        </pc:spChg>
        <pc:picChg chg="add mod">
          <ac:chgData name="Stéphanie Lambert" userId="15a7a271-1f4e-474f-82c0-fe0d2491ee30" providerId="ADAL" clId="{EA96E7B8-DEC1-4DB2-9623-D7CB4E79F159}" dt="2020-05-18T00:23:45.530" v="2080" actId="1076"/>
          <ac:picMkLst>
            <pc:docMk/>
            <pc:sldMk cId="1404305629" sldId="270"/>
            <ac:picMk id="5" creationId="{9FAD961E-3018-4379-9133-7855C48EC5CC}"/>
          </ac:picMkLst>
        </pc:picChg>
        <pc:picChg chg="add del">
          <ac:chgData name="Stéphanie Lambert" userId="15a7a271-1f4e-474f-82c0-fe0d2491ee30" providerId="ADAL" clId="{EA96E7B8-DEC1-4DB2-9623-D7CB4E79F159}" dt="2020-05-17T12:42:56.800" v="2063"/>
          <ac:picMkLst>
            <pc:docMk/>
            <pc:sldMk cId="1404305629" sldId="270"/>
            <ac:picMk id="10" creationId="{3AA16612-ACD2-4A16-8F2B-4514FD6BF28F}"/>
          </ac:picMkLst>
        </pc:picChg>
      </pc:sldChg>
      <pc:sldChg chg="addSp delSp modSp add delDesignElem">
        <pc:chgData name="Stéphanie Lambert" userId="15a7a271-1f4e-474f-82c0-fe0d2491ee30" providerId="ADAL" clId="{EA96E7B8-DEC1-4DB2-9623-D7CB4E79F159}" dt="2020-05-17T12:42:56.800" v="2063"/>
        <pc:sldMkLst>
          <pc:docMk/>
          <pc:sldMk cId="2940812874" sldId="271"/>
        </pc:sldMkLst>
        <pc:spChg chg="add del">
          <ac:chgData name="Stéphanie Lambert" userId="15a7a271-1f4e-474f-82c0-fe0d2491ee30" providerId="ADAL" clId="{EA96E7B8-DEC1-4DB2-9623-D7CB4E79F159}" dt="2020-05-17T12:42:56.800" v="2063"/>
          <ac:spMkLst>
            <pc:docMk/>
            <pc:sldMk cId="2940812874" sldId="271"/>
            <ac:spMk id="8" creationId="{4351DFE5-F63D-4BE0-BDA9-E3EB88F01AA5}"/>
          </ac:spMkLst>
        </pc:spChg>
        <pc:grpChg chg="add mod">
          <ac:chgData name="Stéphanie Lambert" userId="15a7a271-1f4e-474f-82c0-fe0d2491ee30" providerId="ADAL" clId="{EA96E7B8-DEC1-4DB2-9623-D7CB4E79F159}" dt="2020-05-17T12:26:41.686" v="1068" actId="14100"/>
          <ac:grpSpMkLst>
            <pc:docMk/>
            <pc:sldMk cId="2940812874" sldId="271"/>
            <ac:grpSpMk id="9" creationId="{4832A55E-754E-46B1-AD85-57311F6574DB}"/>
          </ac:grpSpMkLst>
        </pc:grpChg>
        <pc:picChg chg="add mod ord">
          <ac:chgData name="Stéphanie Lambert" userId="15a7a271-1f4e-474f-82c0-fe0d2491ee30" providerId="ADAL" clId="{EA96E7B8-DEC1-4DB2-9623-D7CB4E79F159}" dt="2020-05-17T12:26:23.084" v="1064" actId="164"/>
          <ac:picMkLst>
            <pc:docMk/>
            <pc:sldMk cId="2940812874" sldId="271"/>
            <ac:picMk id="5" creationId="{BC1AD71F-71F4-491B-98C6-09B687838B16}"/>
          </ac:picMkLst>
        </pc:picChg>
        <pc:picChg chg="add mod">
          <ac:chgData name="Stéphanie Lambert" userId="15a7a271-1f4e-474f-82c0-fe0d2491ee30" providerId="ADAL" clId="{EA96E7B8-DEC1-4DB2-9623-D7CB4E79F159}" dt="2020-05-17T12:26:23.084" v="1064" actId="164"/>
          <ac:picMkLst>
            <pc:docMk/>
            <pc:sldMk cId="2940812874" sldId="271"/>
            <ac:picMk id="7" creationId="{7EB5B463-9A08-43A5-B762-E551DCD68F56}"/>
          </ac:picMkLst>
        </pc:picChg>
        <pc:picChg chg="add del">
          <ac:chgData name="Stéphanie Lambert" userId="15a7a271-1f4e-474f-82c0-fe0d2491ee30" providerId="ADAL" clId="{EA96E7B8-DEC1-4DB2-9623-D7CB4E79F159}" dt="2020-05-17T12:42:56.800" v="2063"/>
          <ac:picMkLst>
            <pc:docMk/>
            <pc:sldMk cId="2940812874" sldId="271"/>
            <ac:picMk id="10" creationId="{3AA16612-ACD2-4A16-8F2B-4514FD6BF28F}"/>
          </ac:picMkLst>
        </pc:picChg>
      </pc:sldChg>
      <pc:sldChg chg="addSp delSp modSp add del delDesignElem">
        <pc:chgData name="Stéphanie Lambert" userId="15a7a271-1f4e-474f-82c0-fe0d2491ee30" providerId="ADAL" clId="{EA96E7B8-DEC1-4DB2-9623-D7CB4E79F159}" dt="2020-05-17T12:43:03.733" v="2064" actId="2696"/>
        <pc:sldMkLst>
          <pc:docMk/>
          <pc:sldMk cId="3734199498" sldId="272"/>
        </pc:sldMkLst>
        <pc:spChg chg="mod">
          <ac:chgData name="Stéphanie Lambert" userId="15a7a271-1f4e-474f-82c0-fe0d2491ee30" providerId="ADAL" clId="{EA96E7B8-DEC1-4DB2-9623-D7CB4E79F159}" dt="2020-05-17T12:34:36.652" v="1524" actId="20577"/>
          <ac:spMkLst>
            <pc:docMk/>
            <pc:sldMk cId="3734199498" sldId="272"/>
            <ac:spMk id="2" creationId="{7A316642-663A-4C4C-99BC-85DEB736D358}"/>
          </ac:spMkLst>
        </pc:spChg>
        <pc:spChg chg="mod">
          <ac:chgData name="Stéphanie Lambert" userId="15a7a271-1f4e-474f-82c0-fe0d2491ee30" providerId="ADAL" clId="{EA96E7B8-DEC1-4DB2-9623-D7CB4E79F159}" dt="2020-05-17T12:42:56.769" v="2062"/>
          <ac:spMkLst>
            <pc:docMk/>
            <pc:sldMk cId="3734199498" sldId="272"/>
            <ac:spMk id="3" creationId="{462D0F27-BE5E-4C76-B8CE-3B200CA056CB}"/>
          </ac:spMkLst>
        </pc:spChg>
        <pc:spChg chg="add del">
          <ac:chgData name="Stéphanie Lambert" userId="15a7a271-1f4e-474f-82c0-fe0d2491ee30" providerId="ADAL" clId="{EA96E7B8-DEC1-4DB2-9623-D7CB4E79F159}" dt="2020-05-17T12:42:56.800" v="2063"/>
          <ac:spMkLst>
            <pc:docMk/>
            <pc:sldMk cId="3734199498" sldId="272"/>
            <ac:spMk id="8" creationId="{4351DFE5-F63D-4BE0-BDA9-E3EB88F01AA5}"/>
          </ac:spMkLst>
        </pc:spChg>
        <pc:grpChg chg="del">
          <ac:chgData name="Stéphanie Lambert" userId="15a7a271-1f4e-474f-82c0-fe0d2491ee30" providerId="ADAL" clId="{EA96E7B8-DEC1-4DB2-9623-D7CB4E79F159}" dt="2020-05-17T12:33:00.018" v="1176" actId="478"/>
          <ac:grpSpMkLst>
            <pc:docMk/>
            <pc:sldMk cId="3734199498" sldId="272"/>
            <ac:grpSpMk id="9" creationId="{4832A55E-754E-46B1-AD85-57311F6574DB}"/>
          </ac:grpSpMkLst>
        </pc:grpChg>
        <pc:picChg chg="add del">
          <ac:chgData name="Stéphanie Lambert" userId="15a7a271-1f4e-474f-82c0-fe0d2491ee30" providerId="ADAL" clId="{EA96E7B8-DEC1-4DB2-9623-D7CB4E79F159}" dt="2020-05-17T12:42:56.800" v="2063"/>
          <ac:picMkLst>
            <pc:docMk/>
            <pc:sldMk cId="3734199498" sldId="272"/>
            <ac:picMk id="10" creationId="{3AA16612-ACD2-4A16-8F2B-4514FD6BF28F}"/>
          </ac:picMkLst>
        </pc:picChg>
      </pc:sldChg>
    </pc:docChg>
  </pc:docChgLst>
  <pc:docChgLst>
    <pc:chgData name="Alexandra Bellerose-Loranger" userId="S::alexandra.bellerose.loranger@csdessommets.qc.ca::6894fd7c-f3a1-41a7-9f29-cd7fe2dd33ec" providerId="AD" clId="Web-{82800D3B-90FD-B678-F95A-FB5EF0ED97CC}"/>
    <pc:docChg chg="modSld">
      <pc:chgData name="Alexandra Bellerose-Loranger" userId="S::alexandra.bellerose.loranger@csdessommets.qc.ca::6894fd7c-f3a1-41a7-9f29-cd7fe2dd33ec" providerId="AD" clId="Web-{82800D3B-90FD-B678-F95A-FB5EF0ED97CC}" dt="2020-05-25T11:50:26.743" v="87" actId="20577"/>
      <pc:docMkLst>
        <pc:docMk/>
      </pc:docMkLst>
      <pc:sldChg chg="modSp">
        <pc:chgData name="Alexandra Bellerose-Loranger" userId="S::alexandra.bellerose.loranger@csdessommets.qc.ca::6894fd7c-f3a1-41a7-9f29-cd7fe2dd33ec" providerId="AD" clId="Web-{82800D3B-90FD-B678-F95A-FB5EF0ED97CC}" dt="2020-05-25T11:50:26.727" v="86" actId="20577"/>
        <pc:sldMkLst>
          <pc:docMk/>
          <pc:sldMk cId="3867187477" sldId="261"/>
        </pc:sldMkLst>
        <pc:spChg chg="mod">
          <ac:chgData name="Alexandra Bellerose-Loranger" userId="S::alexandra.bellerose.loranger@csdessommets.qc.ca::6894fd7c-f3a1-41a7-9f29-cd7fe2dd33ec" providerId="AD" clId="Web-{82800D3B-90FD-B678-F95A-FB5EF0ED97CC}" dt="2020-05-25T11:50:26.727" v="86" actId="20577"/>
          <ac:spMkLst>
            <pc:docMk/>
            <pc:sldMk cId="3867187477" sldId="261"/>
            <ac:spMk id="3" creationId="{E68AE99A-9190-452F-BC36-269BD855BA34}"/>
          </ac:spMkLst>
        </pc:spChg>
      </pc:sldChg>
    </pc:docChg>
  </pc:docChgLst>
  <pc:docChgLst>
    <pc:chgData name="Alexandra Bellerose-Loranger" userId="S::alexandra.bellerose.loranger@csdessommets.qc.ca::6894fd7c-f3a1-41a7-9f29-cd7fe2dd33ec" providerId="AD" clId="Web-{D180783D-6FDD-1283-75C3-1EEE4EFF5C93}"/>
    <pc:docChg chg="modSld">
      <pc:chgData name="Alexandra Bellerose-Loranger" userId="S::alexandra.bellerose.loranger@csdessommets.qc.ca::6894fd7c-f3a1-41a7-9f29-cd7fe2dd33ec" providerId="AD" clId="Web-{D180783D-6FDD-1283-75C3-1EEE4EFF5C93}" dt="2020-05-22T14:54:14.292" v="47"/>
      <pc:docMkLst>
        <pc:docMk/>
      </pc:docMkLst>
      <pc:sldChg chg="modSp">
        <pc:chgData name="Alexandra Bellerose-Loranger" userId="S::alexandra.bellerose.loranger@csdessommets.qc.ca::6894fd7c-f3a1-41a7-9f29-cd7fe2dd33ec" providerId="AD" clId="Web-{D180783D-6FDD-1283-75C3-1EEE4EFF5C93}" dt="2020-05-22T14:51:17.932" v="0" actId="1076"/>
        <pc:sldMkLst>
          <pc:docMk/>
          <pc:sldMk cId="669281909" sldId="256"/>
        </pc:sldMkLst>
        <pc:spChg chg="mod">
          <ac:chgData name="Alexandra Bellerose-Loranger" userId="S::alexandra.bellerose.loranger@csdessommets.qc.ca::6894fd7c-f3a1-41a7-9f29-cd7fe2dd33ec" providerId="AD" clId="Web-{D180783D-6FDD-1283-75C3-1EEE4EFF5C93}" dt="2020-05-22T14:51:17.932" v="0" actId="1076"/>
          <ac:spMkLst>
            <pc:docMk/>
            <pc:sldMk cId="669281909" sldId="256"/>
            <ac:spMk id="3" creationId="{50134F72-51D2-45C9-BD34-A5AA1D9179A2}"/>
          </ac:spMkLst>
        </pc:spChg>
      </pc:sldChg>
      <pc:sldChg chg="modSp">
        <pc:chgData name="Alexandra Bellerose-Loranger" userId="S::alexandra.bellerose.loranger@csdessommets.qc.ca::6894fd7c-f3a1-41a7-9f29-cd7fe2dd33ec" providerId="AD" clId="Web-{D180783D-6FDD-1283-75C3-1EEE4EFF5C93}" dt="2020-05-22T14:52:00.119" v="3" actId="20577"/>
        <pc:sldMkLst>
          <pc:docMk/>
          <pc:sldMk cId="233595546" sldId="265"/>
        </pc:sldMkLst>
        <pc:spChg chg="mod">
          <ac:chgData name="Alexandra Bellerose-Loranger" userId="S::alexandra.bellerose.loranger@csdessommets.qc.ca::6894fd7c-f3a1-41a7-9f29-cd7fe2dd33ec" providerId="AD" clId="Web-{D180783D-6FDD-1283-75C3-1EEE4EFF5C93}" dt="2020-05-22T14:52:00.119" v="3" actId="20577"/>
          <ac:spMkLst>
            <pc:docMk/>
            <pc:sldMk cId="233595546" sldId="265"/>
            <ac:spMk id="3" creationId="{462D0F27-BE5E-4C76-B8CE-3B200CA056CB}"/>
          </ac:spMkLst>
        </pc:spChg>
      </pc:sldChg>
      <pc:sldChg chg="modSp">
        <pc:chgData name="Alexandra Bellerose-Loranger" userId="S::alexandra.bellerose.loranger@csdessommets.qc.ca::6894fd7c-f3a1-41a7-9f29-cd7fe2dd33ec" providerId="AD" clId="Web-{D180783D-6FDD-1283-75C3-1EEE4EFF5C93}" dt="2020-05-22T14:54:14.292" v="47"/>
        <pc:sldMkLst>
          <pc:docMk/>
          <pc:sldMk cId="351142107" sldId="272"/>
        </pc:sldMkLst>
        <pc:graphicFrameChg chg="mod modGraphic">
          <ac:chgData name="Alexandra Bellerose-Loranger" userId="S::alexandra.bellerose.loranger@csdessommets.qc.ca::6894fd7c-f3a1-41a7-9f29-cd7fe2dd33ec" providerId="AD" clId="Web-{D180783D-6FDD-1283-75C3-1EEE4EFF5C93}" dt="2020-05-22T14:54:14.292" v="47"/>
          <ac:graphicFrameMkLst>
            <pc:docMk/>
            <pc:sldMk cId="351142107" sldId="272"/>
            <ac:graphicFrameMk id="4" creationId="{B4777071-270F-4ADC-B760-4B8C15314CF8}"/>
          </ac:graphicFrameMkLst>
        </pc:graphicFrameChg>
      </pc:sldChg>
    </pc:docChg>
  </pc:docChgLst>
  <pc:docChgLst>
    <pc:chgData name="Alexandra Bellerose-Loranger" userId="S::alexandra.bellerose.loranger@csdessommets.qc.ca::6894fd7c-f3a1-41a7-9f29-cd7fe2dd33ec" providerId="AD" clId="Web-{557FD4AA-6228-5D9F-5696-956CCC0B8F42}"/>
    <pc:docChg chg="delSld modSld">
      <pc:chgData name="Alexandra Bellerose-Loranger" userId="S::alexandra.bellerose.loranger@csdessommets.qc.ca::6894fd7c-f3a1-41a7-9f29-cd7fe2dd33ec" providerId="AD" clId="Web-{557FD4AA-6228-5D9F-5696-956CCC0B8F42}" dt="2020-05-29T14:04:19.636" v="14" actId="20577"/>
      <pc:docMkLst>
        <pc:docMk/>
      </pc:docMkLst>
      <pc:sldChg chg="modSp">
        <pc:chgData name="Alexandra Bellerose-Loranger" userId="S::alexandra.bellerose.loranger@csdessommets.qc.ca::6894fd7c-f3a1-41a7-9f29-cd7fe2dd33ec" providerId="AD" clId="Web-{557FD4AA-6228-5D9F-5696-956CCC0B8F42}" dt="2020-05-29T13:55:17.211" v="4" actId="20577"/>
        <pc:sldMkLst>
          <pc:docMk/>
          <pc:sldMk cId="4060145580" sldId="259"/>
        </pc:sldMkLst>
        <pc:spChg chg="mod">
          <ac:chgData name="Alexandra Bellerose-Loranger" userId="S::alexandra.bellerose.loranger@csdessommets.qc.ca::6894fd7c-f3a1-41a7-9f29-cd7fe2dd33ec" providerId="AD" clId="Web-{557FD4AA-6228-5D9F-5696-956CCC0B8F42}" dt="2020-05-29T13:55:17.211" v="4" actId="20577"/>
          <ac:spMkLst>
            <pc:docMk/>
            <pc:sldMk cId="4060145580" sldId="259"/>
            <ac:spMk id="3" creationId="{E68AE99A-9190-452F-BC36-269BD855BA34}"/>
          </ac:spMkLst>
        </pc:spChg>
      </pc:sldChg>
      <pc:sldChg chg="modSp">
        <pc:chgData name="Alexandra Bellerose-Loranger" userId="S::alexandra.bellerose.loranger@csdessommets.qc.ca::6894fd7c-f3a1-41a7-9f29-cd7fe2dd33ec" providerId="AD" clId="Web-{557FD4AA-6228-5D9F-5696-956CCC0B8F42}" dt="2020-05-29T14:04:16.214" v="12" actId="20577"/>
        <pc:sldMkLst>
          <pc:docMk/>
          <pc:sldMk cId="233595546" sldId="265"/>
        </pc:sldMkLst>
        <pc:spChg chg="mod">
          <ac:chgData name="Alexandra Bellerose-Loranger" userId="S::alexandra.bellerose.loranger@csdessommets.qc.ca::6894fd7c-f3a1-41a7-9f29-cd7fe2dd33ec" providerId="AD" clId="Web-{557FD4AA-6228-5D9F-5696-956CCC0B8F42}" dt="2020-05-29T14:04:16.214" v="12" actId="20577"/>
          <ac:spMkLst>
            <pc:docMk/>
            <pc:sldMk cId="233595546" sldId="265"/>
            <ac:spMk id="3" creationId="{462D0F27-BE5E-4C76-B8CE-3B200CA056CB}"/>
          </ac:spMkLst>
        </pc:spChg>
      </pc:sldChg>
      <pc:sldChg chg="del">
        <pc:chgData name="Alexandra Bellerose-Loranger" userId="S::alexandra.bellerose.loranger@csdessommets.qc.ca::6894fd7c-f3a1-41a7-9f29-cd7fe2dd33ec" providerId="AD" clId="Web-{557FD4AA-6228-5D9F-5696-956CCC0B8F42}" dt="2020-05-29T14:03:13.776" v="7"/>
        <pc:sldMkLst>
          <pc:docMk/>
          <pc:sldMk cId="1940462870" sldId="269"/>
        </pc:sldMkLst>
      </pc:sldChg>
    </pc:docChg>
  </pc:docChgLst>
  <pc:docChgLst>
    <pc:chgData name="Alexandra Bellerose-Loranger" userId="S::alexandra.bellerose.loranger@csdessommets.qc.ca::6894fd7c-f3a1-41a7-9f29-cd7fe2dd33ec" providerId="AD" clId="Web-{A60CD1B7-48A2-090E-59B6-5F0AE9787449}"/>
    <pc:docChg chg="modSld">
      <pc:chgData name="Alexandra Bellerose-Loranger" userId="S::alexandra.bellerose.loranger@csdessommets.qc.ca::6894fd7c-f3a1-41a7-9f29-cd7fe2dd33ec" providerId="AD" clId="Web-{A60CD1B7-48A2-090E-59B6-5F0AE9787449}" dt="2020-05-19T12:08:12.536" v="2" actId="20577"/>
      <pc:docMkLst>
        <pc:docMk/>
      </pc:docMkLst>
      <pc:sldChg chg="modSp">
        <pc:chgData name="Alexandra Bellerose-Loranger" userId="S::alexandra.bellerose.loranger@csdessommets.qc.ca::6894fd7c-f3a1-41a7-9f29-cd7fe2dd33ec" providerId="AD" clId="Web-{A60CD1B7-48A2-090E-59B6-5F0AE9787449}" dt="2020-05-19T12:08:11.239" v="1" actId="20577"/>
        <pc:sldMkLst>
          <pc:docMk/>
          <pc:sldMk cId="705296006" sldId="264"/>
        </pc:sldMkLst>
        <pc:spChg chg="mod">
          <ac:chgData name="Alexandra Bellerose-Loranger" userId="S::alexandra.bellerose.loranger@csdessommets.qc.ca::6894fd7c-f3a1-41a7-9f29-cd7fe2dd33ec" providerId="AD" clId="Web-{A60CD1B7-48A2-090E-59B6-5F0AE9787449}" dt="2020-05-19T12:08:11.239" v="1" actId="20577"/>
          <ac:spMkLst>
            <pc:docMk/>
            <pc:sldMk cId="705296006" sldId="264"/>
            <ac:spMk id="3" creationId="{462D0F27-BE5E-4C76-B8CE-3B200CA056CB}"/>
          </ac:spMkLst>
        </pc:spChg>
      </pc:sldChg>
    </pc:docChg>
  </pc:docChgLst>
  <pc:docChgLst>
    <pc:chgData name="Alexandra Bellerose-Loranger" userId="S::alexandra.bellerose.loranger@csdessommets.qc.ca::6894fd7c-f3a1-41a7-9f29-cd7fe2dd33ec" providerId="AD" clId="Web-{B9AFD677-351D-0B0D-1C27-15F4BDDE9FA7}"/>
    <pc:docChg chg="modSld">
      <pc:chgData name="Alexandra Bellerose-Loranger" userId="S::alexandra.bellerose.loranger@csdessommets.qc.ca::6894fd7c-f3a1-41a7-9f29-cd7fe2dd33ec" providerId="AD" clId="Web-{B9AFD677-351D-0B0D-1C27-15F4BDDE9FA7}" dt="2020-05-24T13:34:48.302" v="57"/>
      <pc:docMkLst>
        <pc:docMk/>
      </pc:docMkLst>
      <pc:sldChg chg="modSp">
        <pc:chgData name="Alexandra Bellerose-Loranger" userId="S::alexandra.bellerose.loranger@csdessommets.qc.ca::6894fd7c-f3a1-41a7-9f29-cd7fe2dd33ec" providerId="AD" clId="Web-{B9AFD677-351D-0B0D-1C27-15F4BDDE9FA7}" dt="2020-05-24T13:34:48.302" v="57"/>
        <pc:sldMkLst>
          <pc:docMk/>
          <pc:sldMk cId="351142107" sldId="272"/>
        </pc:sldMkLst>
        <pc:graphicFrameChg chg="mod modGraphic">
          <ac:chgData name="Alexandra Bellerose-Loranger" userId="S::alexandra.bellerose.loranger@csdessommets.qc.ca::6894fd7c-f3a1-41a7-9f29-cd7fe2dd33ec" providerId="AD" clId="Web-{B9AFD677-351D-0B0D-1C27-15F4BDDE9FA7}" dt="2020-05-24T13:34:48.302" v="57"/>
          <ac:graphicFrameMkLst>
            <pc:docMk/>
            <pc:sldMk cId="351142107" sldId="272"/>
            <ac:graphicFrameMk id="4" creationId="{B4777071-270F-4ADC-B760-4B8C15314CF8}"/>
          </ac:graphicFrameMkLst>
        </pc:graphicFrameChg>
      </pc:sldChg>
    </pc:docChg>
  </pc:docChgLst>
  <pc:docChgLst>
    <pc:chgData name="Stéphanie Lambert" userId="15a7a271-1f4e-474f-82c0-fe0d2491ee30" providerId="ADAL" clId="{C71BA2EC-A09E-4A09-B383-118BC46DD6C9}"/>
    <pc:docChg chg="undo custSel modSld">
      <pc:chgData name="Stéphanie Lambert" userId="15a7a271-1f4e-474f-82c0-fe0d2491ee30" providerId="ADAL" clId="{C71BA2EC-A09E-4A09-B383-118BC46DD6C9}" dt="2020-05-22T01:16:40.717" v="978" actId="20577"/>
      <pc:docMkLst>
        <pc:docMk/>
      </pc:docMkLst>
      <pc:sldChg chg="addSp delSp modSp">
        <pc:chgData name="Stéphanie Lambert" userId="15a7a271-1f4e-474f-82c0-fe0d2491ee30" providerId="ADAL" clId="{C71BA2EC-A09E-4A09-B383-118BC46DD6C9}" dt="2020-05-22T01:16:12.342" v="945" actId="1076"/>
        <pc:sldMkLst>
          <pc:docMk/>
          <pc:sldMk cId="669281909" sldId="256"/>
        </pc:sldMkLst>
        <pc:grpChg chg="del">
          <ac:chgData name="Stéphanie Lambert" userId="15a7a271-1f4e-474f-82c0-fe0d2491ee30" providerId="ADAL" clId="{C71BA2EC-A09E-4A09-B383-118BC46DD6C9}" dt="2020-05-22T01:11:13.487" v="886" actId="478"/>
          <ac:grpSpMkLst>
            <pc:docMk/>
            <pc:sldMk cId="669281909" sldId="256"/>
            <ac:grpSpMk id="21" creationId="{259E607B-7FA9-478A-AC90-0C1672FA30C4}"/>
          </ac:grpSpMkLst>
        </pc:grpChg>
        <pc:picChg chg="add mod ord">
          <ac:chgData name="Stéphanie Lambert" userId="15a7a271-1f4e-474f-82c0-fe0d2491ee30" providerId="ADAL" clId="{C71BA2EC-A09E-4A09-B383-118BC46DD6C9}" dt="2020-05-22T01:15:16.208" v="938" actId="170"/>
          <ac:picMkLst>
            <pc:docMk/>
            <pc:sldMk cId="669281909" sldId="256"/>
            <ac:picMk id="6" creationId="{7374884D-6172-416E-8652-B105EDC9A9EF}"/>
          </ac:picMkLst>
        </pc:picChg>
        <pc:picChg chg="add del mod ord">
          <ac:chgData name="Stéphanie Lambert" userId="15a7a271-1f4e-474f-82c0-fe0d2491ee30" providerId="ADAL" clId="{C71BA2EC-A09E-4A09-B383-118BC46DD6C9}" dt="2020-05-22T01:13:33.374" v="927" actId="478"/>
          <ac:picMkLst>
            <pc:docMk/>
            <pc:sldMk cId="669281909" sldId="256"/>
            <ac:picMk id="9" creationId="{509D11CE-208A-4F95-9010-85BB680505C1}"/>
          </ac:picMkLst>
        </pc:picChg>
        <pc:picChg chg="add del mod ord">
          <ac:chgData name="Stéphanie Lambert" userId="15a7a271-1f4e-474f-82c0-fe0d2491ee30" providerId="ADAL" clId="{C71BA2EC-A09E-4A09-B383-118BC46DD6C9}" dt="2020-05-22T01:13:30.938" v="926" actId="478"/>
          <ac:picMkLst>
            <pc:docMk/>
            <pc:sldMk cId="669281909" sldId="256"/>
            <ac:picMk id="12" creationId="{0CDC28B0-A0E5-4EA8-9888-B792F726D07E}"/>
          </ac:picMkLst>
        </pc:picChg>
        <pc:picChg chg="add del mod">
          <ac:chgData name="Stéphanie Lambert" userId="15a7a271-1f4e-474f-82c0-fe0d2491ee30" providerId="ADAL" clId="{C71BA2EC-A09E-4A09-B383-118BC46DD6C9}" dt="2020-05-22T01:14:03.312" v="932" actId="478"/>
          <ac:picMkLst>
            <pc:docMk/>
            <pc:sldMk cId="669281909" sldId="256"/>
            <ac:picMk id="14" creationId="{9420E65C-99A0-4D6C-ADCA-1E48473B3526}"/>
          </ac:picMkLst>
        </pc:picChg>
        <pc:picChg chg="add del mod">
          <ac:chgData name="Stéphanie Lambert" userId="15a7a271-1f4e-474f-82c0-fe0d2491ee30" providerId="ADAL" clId="{C71BA2EC-A09E-4A09-B383-118BC46DD6C9}" dt="2020-05-22T01:14:09.874" v="933" actId="478"/>
          <ac:picMkLst>
            <pc:docMk/>
            <pc:sldMk cId="669281909" sldId="256"/>
            <ac:picMk id="17" creationId="{6E2A47E9-BB63-428B-8575-6D03466CADD5}"/>
          </ac:picMkLst>
        </pc:picChg>
        <pc:picChg chg="add mod">
          <ac:chgData name="Stéphanie Lambert" userId="15a7a271-1f4e-474f-82c0-fe0d2491ee30" providerId="ADAL" clId="{C71BA2EC-A09E-4A09-B383-118BC46DD6C9}" dt="2020-05-22T01:15:11.818" v="937" actId="1076"/>
          <ac:picMkLst>
            <pc:docMk/>
            <pc:sldMk cId="669281909" sldId="256"/>
            <ac:picMk id="20" creationId="{8B5F9ACB-4D45-4856-85BB-174ACC89CAF0}"/>
          </ac:picMkLst>
        </pc:picChg>
        <pc:picChg chg="add mod">
          <ac:chgData name="Stéphanie Lambert" userId="15a7a271-1f4e-474f-82c0-fe0d2491ee30" providerId="ADAL" clId="{C71BA2EC-A09E-4A09-B383-118BC46DD6C9}" dt="2020-05-22T01:16:12.342" v="945" actId="1076"/>
          <ac:picMkLst>
            <pc:docMk/>
            <pc:sldMk cId="669281909" sldId="256"/>
            <ac:picMk id="23" creationId="{61BC1FD1-0CA8-4DFC-8750-7B11AFBA49DF}"/>
          </ac:picMkLst>
        </pc:picChg>
        <pc:picChg chg="del">
          <ac:chgData name="Stéphanie Lambert" userId="15a7a271-1f4e-474f-82c0-fe0d2491ee30" providerId="ADAL" clId="{C71BA2EC-A09E-4A09-B383-118BC46DD6C9}" dt="2020-05-22T01:11:15.780" v="887" actId="478"/>
          <ac:picMkLst>
            <pc:docMk/>
            <pc:sldMk cId="669281909" sldId="256"/>
            <ac:picMk id="30" creationId="{920B230F-FFCD-49EC-B39B-A202EB52A663}"/>
          </ac:picMkLst>
        </pc:picChg>
      </pc:sldChg>
      <pc:sldChg chg="modSp">
        <pc:chgData name="Stéphanie Lambert" userId="15a7a271-1f4e-474f-82c0-fe0d2491ee30" providerId="ADAL" clId="{C71BA2EC-A09E-4A09-B383-118BC46DD6C9}" dt="2020-05-22T00:35:59.419" v="257" actId="20577"/>
        <pc:sldMkLst>
          <pc:docMk/>
          <pc:sldMk cId="4060145580" sldId="259"/>
        </pc:sldMkLst>
        <pc:spChg chg="mod">
          <ac:chgData name="Stéphanie Lambert" userId="15a7a271-1f4e-474f-82c0-fe0d2491ee30" providerId="ADAL" clId="{C71BA2EC-A09E-4A09-B383-118BC46DD6C9}" dt="2020-05-22T00:35:59.419" v="257" actId="20577"/>
          <ac:spMkLst>
            <pc:docMk/>
            <pc:sldMk cId="4060145580" sldId="259"/>
            <ac:spMk id="3" creationId="{E68AE99A-9190-452F-BC36-269BD855BA34}"/>
          </ac:spMkLst>
        </pc:spChg>
      </pc:sldChg>
      <pc:sldChg chg="modSp">
        <pc:chgData name="Stéphanie Lambert" userId="15a7a271-1f4e-474f-82c0-fe0d2491ee30" providerId="ADAL" clId="{C71BA2EC-A09E-4A09-B383-118BC46DD6C9}" dt="2020-05-22T00:57:13.371" v="472" actId="20577"/>
        <pc:sldMkLst>
          <pc:docMk/>
          <pc:sldMk cId="3867187477" sldId="261"/>
        </pc:sldMkLst>
        <pc:spChg chg="mod">
          <ac:chgData name="Stéphanie Lambert" userId="15a7a271-1f4e-474f-82c0-fe0d2491ee30" providerId="ADAL" clId="{C71BA2EC-A09E-4A09-B383-118BC46DD6C9}" dt="2020-05-22T00:57:13.371" v="472" actId="20577"/>
          <ac:spMkLst>
            <pc:docMk/>
            <pc:sldMk cId="3867187477" sldId="261"/>
            <ac:spMk id="3" creationId="{E68AE99A-9190-452F-BC36-269BD855BA34}"/>
          </ac:spMkLst>
        </pc:spChg>
      </pc:sldChg>
      <pc:sldChg chg="modSp">
        <pc:chgData name="Stéphanie Lambert" userId="15a7a271-1f4e-474f-82c0-fe0d2491ee30" providerId="ADAL" clId="{C71BA2EC-A09E-4A09-B383-118BC46DD6C9}" dt="2020-05-22T01:16:33.902" v="967" actId="20577"/>
        <pc:sldMkLst>
          <pc:docMk/>
          <pc:sldMk cId="3394931512" sldId="262"/>
        </pc:sldMkLst>
        <pc:spChg chg="mod">
          <ac:chgData name="Stéphanie Lambert" userId="15a7a271-1f4e-474f-82c0-fe0d2491ee30" providerId="ADAL" clId="{C71BA2EC-A09E-4A09-B383-118BC46DD6C9}" dt="2020-05-22T01:16:33.902" v="967" actId="20577"/>
          <ac:spMkLst>
            <pc:docMk/>
            <pc:sldMk cId="3394931512" sldId="262"/>
            <ac:spMk id="3" creationId="{E68AE99A-9190-452F-BC36-269BD855BA34}"/>
          </ac:spMkLst>
        </pc:spChg>
      </pc:sldChg>
      <pc:sldChg chg="modSp">
        <pc:chgData name="Stéphanie Lambert" userId="15a7a271-1f4e-474f-82c0-fe0d2491ee30" providerId="ADAL" clId="{C71BA2EC-A09E-4A09-B383-118BC46DD6C9}" dt="2020-05-22T01:16:40.717" v="978" actId="20577"/>
        <pc:sldMkLst>
          <pc:docMk/>
          <pc:sldMk cId="233595546" sldId="265"/>
        </pc:sldMkLst>
        <pc:spChg chg="mod">
          <ac:chgData name="Stéphanie Lambert" userId="15a7a271-1f4e-474f-82c0-fe0d2491ee30" providerId="ADAL" clId="{C71BA2EC-A09E-4A09-B383-118BC46DD6C9}" dt="2020-05-22T01:16:40.717" v="978" actId="20577"/>
          <ac:spMkLst>
            <pc:docMk/>
            <pc:sldMk cId="233595546" sldId="265"/>
            <ac:spMk id="3" creationId="{462D0F27-BE5E-4C76-B8CE-3B200CA056CB}"/>
          </ac:spMkLst>
        </pc:spChg>
      </pc:sldChg>
      <pc:sldChg chg="modSp">
        <pc:chgData name="Stéphanie Lambert" userId="15a7a271-1f4e-474f-82c0-fe0d2491ee30" providerId="ADAL" clId="{C71BA2EC-A09E-4A09-B383-118BC46DD6C9}" dt="2020-05-22T00:29:18.037" v="256" actId="20577"/>
        <pc:sldMkLst>
          <pc:docMk/>
          <pc:sldMk cId="1940462870" sldId="269"/>
        </pc:sldMkLst>
        <pc:spChg chg="mod">
          <ac:chgData name="Stéphanie Lambert" userId="15a7a271-1f4e-474f-82c0-fe0d2491ee30" providerId="ADAL" clId="{C71BA2EC-A09E-4A09-B383-118BC46DD6C9}" dt="2020-05-22T00:29:18.037" v="256" actId="20577"/>
          <ac:spMkLst>
            <pc:docMk/>
            <pc:sldMk cId="1940462870" sldId="269"/>
            <ac:spMk id="3" creationId="{462D0F27-BE5E-4C76-B8CE-3B200CA056CB}"/>
          </ac:spMkLst>
        </pc:spChg>
      </pc:sldChg>
      <pc:sldChg chg="modSp">
        <pc:chgData name="Stéphanie Lambert" userId="15a7a271-1f4e-474f-82c0-fe0d2491ee30" providerId="ADAL" clId="{C71BA2EC-A09E-4A09-B383-118BC46DD6C9}" dt="2020-05-22T01:09:25.391" v="517" actId="1076"/>
        <pc:sldMkLst>
          <pc:docMk/>
          <pc:sldMk cId="351142107" sldId="272"/>
        </pc:sldMkLst>
        <pc:graphicFrameChg chg="mod modGraphic">
          <ac:chgData name="Stéphanie Lambert" userId="15a7a271-1f4e-474f-82c0-fe0d2491ee30" providerId="ADAL" clId="{C71BA2EC-A09E-4A09-B383-118BC46DD6C9}" dt="2020-05-22T01:09:25.391" v="517" actId="1076"/>
          <ac:graphicFrameMkLst>
            <pc:docMk/>
            <pc:sldMk cId="351142107" sldId="272"/>
            <ac:graphicFrameMk id="4" creationId="{B4777071-270F-4ADC-B760-4B8C15314CF8}"/>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6C421-B53E-4B7C-AC46-433B8AC0EB2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a:extLst>
              <a:ext uri="{FF2B5EF4-FFF2-40B4-BE49-F238E27FC236}">
                <a16:creationId xmlns:a16="http://schemas.microsoft.com/office/drawing/2014/main" id="{4FF0A48F-CCCA-4989-95E0-DC5F81C1E1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CBF6940-A520-434D-B4C3-AE28FFFF1361}"/>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5" name="Espace réservé du pied de page 4">
            <a:extLst>
              <a:ext uri="{FF2B5EF4-FFF2-40B4-BE49-F238E27FC236}">
                <a16:creationId xmlns:a16="http://schemas.microsoft.com/office/drawing/2014/main" id="{B1A8CD32-E822-43DB-84C0-D6D400B6EBD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0D63740-094C-4E1C-8AE0-E712D4242085}"/>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150061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F22AA-78CD-4CA0-A2DD-1BD53FBCA43E}"/>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E058ED7-06E9-46D1-ABEB-A26D562628F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890928-E1A1-4E06-AFC6-61FD6F609222}"/>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5" name="Espace réservé du pied de page 4">
            <a:extLst>
              <a:ext uri="{FF2B5EF4-FFF2-40B4-BE49-F238E27FC236}">
                <a16:creationId xmlns:a16="http://schemas.microsoft.com/office/drawing/2014/main" id="{EFC5799A-2A94-4EE6-B16B-497A95DDFA5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D509536-D2D2-4175-97A3-398322207A17}"/>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259198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D1F8D8D-7A72-4EBE-82FD-9B015CE978B7}"/>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90F04AF-38D8-4A75-9C9D-6EB816E6AF9D}"/>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8247963-603C-4F8D-B649-589A192E4C78}"/>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5" name="Espace réservé du pied de page 4">
            <a:extLst>
              <a:ext uri="{FF2B5EF4-FFF2-40B4-BE49-F238E27FC236}">
                <a16:creationId xmlns:a16="http://schemas.microsoft.com/office/drawing/2014/main" id="{A30E1778-DCC6-4BD7-A52D-F678E0B8A6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2E3D37F-2D99-42EB-9EA1-50EE8A57FBBE}"/>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128667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9ECAF-A193-4247-9044-F5A2EEADE43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E41F09D-B097-4209-A76E-36932FFB1AD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27A0215-28BB-4780-8705-DA188F50E016}"/>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5" name="Espace réservé du pied de page 4">
            <a:extLst>
              <a:ext uri="{FF2B5EF4-FFF2-40B4-BE49-F238E27FC236}">
                <a16:creationId xmlns:a16="http://schemas.microsoft.com/office/drawing/2014/main" id="{7779DCFE-F0B3-49DE-A0BC-146B00C85B0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B2DD76F-0843-4BFB-B93F-49F221B172A9}"/>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49334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33A1-A3E4-4349-AD5D-97F3AC75AD25}"/>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C604D41-45AD-41E0-BAA0-93EA1692768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05DF6B-0146-43EC-8A93-0CA5F868124C}"/>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5" name="Espace réservé du pied de page 4">
            <a:extLst>
              <a:ext uri="{FF2B5EF4-FFF2-40B4-BE49-F238E27FC236}">
                <a16:creationId xmlns:a16="http://schemas.microsoft.com/office/drawing/2014/main" id="{982522E0-CBB3-43AC-BA70-4BC72CDA7BF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66A671C-FC15-4083-9CD7-7A2B09DAD7D2}"/>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328952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B24E3-14E3-47C8-9E60-DA999D9C571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64D1CB1-8C08-4FCB-8CD9-2B4AADE8834A}"/>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3CF737BD-2D48-475A-A5E1-92A90ED6838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AE677C0-13E4-44B4-B9A9-109A8F89FEFF}"/>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6" name="Espace réservé du pied de page 5">
            <a:extLst>
              <a:ext uri="{FF2B5EF4-FFF2-40B4-BE49-F238E27FC236}">
                <a16:creationId xmlns:a16="http://schemas.microsoft.com/office/drawing/2014/main" id="{615FB000-6663-467D-B6B0-ABE881F8114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085AF41-BAB2-46D5-9EBB-6FCF69B0FFFE}"/>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289876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A7E07-F0C3-450D-B5DF-C3FE1603CA33}"/>
              </a:ext>
            </a:extLst>
          </p:cNvPr>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4CAA178-B815-47A7-A8AD-DF441CB504D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2BA141D-3906-46D5-AF4E-60E288902197}"/>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E4D99E8-CE78-4D6B-AA27-48865B46AF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A21D994-0743-4498-BEF3-7C927649499E}"/>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BA3F045-7741-4437-A771-EFEADA5A091E}"/>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8" name="Espace réservé du pied de page 7">
            <a:extLst>
              <a:ext uri="{FF2B5EF4-FFF2-40B4-BE49-F238E27FC236}">
                <a16:creationId xmlns:a16="http://schemas.microsoft.com/office/drawing/2014/main" id="{7140198A-9326-4886-97A9-4374D6EF5784}"/>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5B397F0-9E3D-4487-B621-7C3F9F99C5A8}"/>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7667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35FAC-49A7-4C70-8FAB-986F6D2C1608}"/>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76234EE-8502-41B1-AEC4-1234405D0818}"/>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4" name="Espace réservé du pied de page 3">
            <a:extLst>
              <a:ext uri="{FF2B5EF4-FFF2-40B4-BE49-F238E27FC236}">
                <a16:creationId xmlns:a16="http://schemas.microsoft.com/office/drawing/2014/main" id="{56DE417D-C1EE-4C18-A581-4CAFC4BB9872}"/>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69973EF0-BADD-4114-98FA-A4ABC1C91B55}"/>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219328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949F70-CAB4-48B3-8C93-329A38D759A3}"/>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3" name="Espace réservé du pied de page 2">
            <a:extLst>
              <a:ext uri="{FF2B5EF4-FFF2-40B4-BE49-F238E27FC236}">
                <a16:creationId xmlns:a16="http://schemas.microsoft.com/office/drawing/2014/main" id="{B877697C-8994-4F84-9C5E-6B0CAB72B615}"/>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C34663C-3DD0-4336-888C-DFC30059AACB}"/>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328122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95BC7-6118-465E-88B8-67DF4E6631D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028DC43-B2ED-4F08-818C-E3E4A5CC961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6CB2A97-730D-4C61-9A87-AA722AC2B7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D99D26-AA2D-4E6C-AD38-C61D86CE76B8}"/>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6" name="Espace réservé du pied de page 5">
            <a:extLst>
              <a:ext uri="{FF2B5EF4-FFF2-40B4-BE49-F238E27FC236}">
                <a16:creationId xmlns:a16="http://schemas.microsoft.com/office/drawing/2014/main" id="{3464F0E7-CE6A-4B56-88D3-58F7372281F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627586B-6CEB-4211-8AD5-DFD9EEAB6A94}"/>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219908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6CD52-2EC0-48D9-81A0-13D1026D6A9D}"/>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EFEECB6-1A1E-4D89-AB3B-328A66CA736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a:extLst>
              <a:ext uri="{FF2B5EF4-FFF2-40B4-BE49-F238E27FC236}">
                <a16:creationId xmlns:a16="http://schemas.microsoft.com/office/drawing/2014/main" id="{1AD3B54F-FB6C-4615-97DB-BBEA2DE199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184C04-0054-4044-84EB-266BA12360E8}"/>
              </a:ext>
            </a:extLst>
          </p:cNvPr>
          <p:cNvSpPr>
            <a:spLocks noGrp="1"/>
          </p:cNvSpPr>
          <p:nvPr>
            <p:ph type="dt" sz="half" idx="10"/>
          </p:nvPr>
        </p:nvSpPr>
        <p:spPr/>
        <p:txBody>
          <a:bodyPr/>
          <a:lstStyle/>
          <a:p>
            <a:fld id="{D753C15F-5BA0-436E-9405-BC89F4458766}" type="datetimeFigureOut">
              <a:rPr lang="fr-CA" smtClean="0"/>
              <a:t>2020-06-05</a:t>
            </a:fld>
            <a:endParaRPr lang="fr-CA"/>
          </a:p>
        </p:txBody>
      </p:sp>
      <p:sp>
        <p:nvSpPr>
          <p:cNvPr id="6" name="Espace réservé du pied de page 5">
            <a:extLst>
              <a:ext uri="{FF2B5EF4-FFF2-40B4-BE49-F238E27FC236}">
                <a16:creationId xmlns:a16="http://schemas.microsoft.com/office/drawing/2014/main" id="{89CF88E9-5704-4BBE-867B-54C4AB629FE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9AA43A0-A5FB-423E-8225-89FE38C15310}"/>
              </a:ext>
            </a:extLst>
          </p:cNvPr>
          <p:cNvSpPr>
            <a:spLocks noGrp="1"/>
          </p:cNvSpPr>
          <p:nvPr>
            <p:ph type="sldNum" sz="quarter" idx="12"/>
          </p:nvPr>
        </p:nvSpPr>
        <p:spPr/>
        <p:txBody>
          <a:bodyPr/>
          <a:lstStyle/>
          <a:p>
            <a:fld id="{A28B809F-290D-45BC-B842-98741AF23307}" type="slidenum">
              <a:rPr lang="fr-CA" smtClean="0"/>
              <a:t>‹N°›</a:t>
            </a:fld>
            <a:endParaRPr lang="fr-CA"/>
          </a:p>
        </p:txBody>
      </p:sp>
    </p:spTree>
    <p:extLst>
      <p:ext uri="{BB962C8B-B14F-4D97-AF65-F5344CB8AC3E}">
        <p14:creationId xmlns:p14="http://schemas.microsoft.com/office/powerpoint/2010/main" val="137140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A71EA0-F977-457A-AC8D-806DE91DDF3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1940DCE-67EF-4D26-B3E5-B752C662FB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F682750-38C0-409E-BC08-F618C00E0D7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53C15F-5BA0-436E-9405-BC89F4458766}" type="datetimeFigureOut">
              <a:rPr lang="fr-CA" smtClean="0"/>
              <a:t>2020-06-05</a:t>
            </a:fld>
            <a:endParaRPr lang="fr-CA"/>
          </a:p>
        </p:txBody>
      </p:sp>
      <p:sp>
        <p:nvSpPr>
          <p:cNvPr id="5" name="Espace réservé du pied de page 4">
            <a:extLst>
              <a:ext uri="{FF2B5EF4-FFF2-40B4-BE49-F238E27FC236}">
                <a16:creationId xmlns:a16="http://schemas.microsoft.com/office/drawing/2014/main" id="{9F15FED5-3EBA-4B7B-B8FD-2B4B4E9395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75F90B16-00A4-4571-A0F5-AAF185304E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8B809F-290D-45BC-B842-98741AF23307}" type="slidenum">
              <a:rPr lang="fr-CA" smtClean="0"/>
              <a:t>‹N°›</a:t>
            </a:fld>
            <a:endParaRPr lang="fr-CA"/>
          </a:p>
        </p:txBody>
      </p:sp>
    </p:spTree>
    <p:extLst>
      <p:ext uri="{BB962C8B-B14F-4D97-AF65-F5344CB8AC3E}">
        <p14:creationId xmlns:p14="http://schemas.microsoft.com/office/powerpoint/2010/main" val="16566969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nda.csdessommets.qc.ca/suivi-a-distanc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sdessommets-my.sharepoint.com/:b:/g/personal/stephanie_lambert_csdessommets_qc_ca/EZFQCCl98LtEn8fEdb-C1gUBlF7rOFkgOoPUss-MZ2ksLg?e=zKt4oD"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csdessommets-my.sharepoint.com/:b:/g/personal/stephanie_lambert_csdessommets_qc_ca/ESuHPdrPWwpLmbnnrFsk__ABWVlKSzctePDzTJGiFRBHvA?e=mv6lzA"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sdessommets-my.sharepoint.com/:b:/g/personal/stephanie_lambert_csdessommets_qc_ca/EQ-LJxXT8dZNqt1ZUrv6FAkBD1aVMhlZ1xFP6HaqKpUZFg?e=PYkIQ0" TargetMode="External"/><Relationship Id="rId5" Type="http://schemas.openxmlformats.org/officeDocument/2006/relationships/hyperlink" Target="https://csdessommets-my.sharepoint.com/:b:/g/personal/stephanie_lambert_csdessommets_qc_ca/ETE3WIjJPnNIidsZISwDd1QBxjr_iPs5UchJfX_ILcJkgg?e=e8TB44" TargetMode="External"/><Relationship Id="rId4" Type="http://schemas.openxmlformats.org/officeDocument/2006/relationships/hyperlink" Target="https://csdessommets-my.sharepoint.com/:b:/g/personal/stephanie_lambert_csdessommets_qc_ca/EVMNOjWShy1IhfIDijT-QQwBPSi4v1FvGE1oOKidLx125Q?e=je0YN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sdessommets-my.sharepoint.com/:b:/g/personal/stephanie_lambert_csdessommets_qc_ca/EYnDv-ZL2RJDouR33PE7MB0B9UDfvNkdogp7shpKBRdnag?e=jvG4hw"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sdessommets-my.sharepoint.com/:b:/g/personal/stephanie_lambert_csdessommets_qc_ca/EUrFSbL_NgRAhVpPE4IYH_sBIYYrBKZVO5zy8W8FU_yyJQ?e=rvej9A"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sdessommets-my.sharepoint.com/:f:/g/personal/audrey_ann_delafontaine_neil_csdessommets_qc_ca/EptyW6Q0ezxIotpWnG2nb9cBNl-nJ7u8h18TIqgXxyiQog?e=EMHTHe" TargetMode="External"/><Relationship Id="rId7" Type="http://schemas.openxmlformats.org/officeDocument/2006/relationships/hyperlink" Target="https://csdessommets-my.sharepoint.com/:f:/g/personal/audrey_ann_delafontaine_neil_csdessommets_qc_ca/EqV5j_VnTh5DiQFOmG0Ph10BUlU00mV-fKC5t_-faQC-Sw?e=yniFMy"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sdessommets-my.sharepoint.com/:f:/g/personal/audrey_ann_delafontaine_neil_csdessommets_qc_ca/EslUhuddPqlOvA5qMPx4vewBhiSielXgrYXQgO4T4H4SZg?e=wQurtn" TargetMode="External"/><Relationship Id="rId5" Type="http://schemas.openxmlformats.org/officeDocument/2006/relationships/hyperlink" Target="https://csdessommets-my.sharepoint.com/:f:/g/personal/stephanie_lambert_csdessommets_qc_ca/EnzgfdO5kohEnqxRXxNxBTYBuXIQ46Kby3BCOeL7uNuQyg?e=BZ0iOl" TargetMode="External"/><Relationship Id="rId4" Type="http://schemas.openxmlformats.org/officeDocument/2006/relationships/hyperlink" Target="https://csdessommets-my.sharepoint.com/:f:/g/personal/audrey_ann_delafontaine_neil_csdessommets_qc_ca/EiB31SqVEotOoJtLBwA8sZ0B5RSAOQa1XEWEJBjGG2Za7w?e=52eFx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sdessommets-my.sharepoint.com/:b:/g/personal/stephanie_lambert_csdessommets_qc_ca/EUrFSbL_NgRAhVpPE4IYH_sBIYYrBKZVO5zy8W8FU_yyJQ?e=rvej9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forms.office.com/Pages/ResponsePage.aspx?id=qh_ezkKbmEeK0CYg8EX4HXz9lGih86dBnynNf-LdM-xUNTNKOTFUOThBRTROSFdEVVZQWUtWNENDRy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FB014-A77F-497A-82C3-3D5C901B0149}"/>
              </a:ext>
            </a:extLst>
          </p:cNvPr>
          <p:cNvSpPr>
            <a:spLocks noGrp="1"/>
          </p:cNvSpPr>
          <p:nvPr>
            <p:ph type="ctrTitle"/>
          </p:nvPr>
        </p:nvSpPr>
        <p:spPr>
          <a:xfrm>
            <a:off x="1167803" y="1584552"/>
            <a:ext cx="6824441" cy="2537251"/>
          </a:xfrm>
        </p:spPr>
        <p:txBody>
          <a:bodyPr anchor="ctr">
            <a:normAutofit/>
          </a:bodyPr>
          <a:lstStyle/>
          <a:p>
            <a:pPr algn="ctr"/>
            <a:r>
              <a:rPr lang="fr-CA" sz="6300" dirty="0">
                <a:solidFill>
                  <a:srgbClr val="454545"/>
                </a:solidFill>
                <a:latin typeface="KG Blank Space Solid" panose="02000000000000000000" pitchFamily="2" charset="0"/>
              </a:rPr>
              <a:t>Plan de travail</a:t>
            </a:r>
          </a:p>
        </p:txBody>
      </p:sp>
      <p:sp>
        <p:nvSpPr>
          <p:cNvPr id="3" name="Sous-titre 2">
            <a:extLst>
              <a:ext uri="{FF2B5EF4-FFF2-40B4-BE49-F238E27FC236}">
                <a16:creationId xmlns:a16="http://schemas.microsoft.com/office/drawing/2014/main" id="{50134F72-51D2-45C9-BD34-A5AA1D9179A2}"/>
              </a:ext>
            </a:extLst>
          </p:cNvPr>
          <p:cNvSpPr>
            <a:spLocks noGrp="1"/>
          </p:cNvSpPr>
          <p:nvPr>
            <p:ph type="subTitle" idx="1"/>
          </p:nvPr>
        </p:nvSpPr>
        <p:spPr>
          <a:xfrm>
            <a:off x="1151529" y="3588896"/>
            <a:ext cx="6840715" cy="896450"/>
          </a:xfrm>
        </p:spPr>
        <p:txBody>
          <a:bodyPr>
            <a:normAutofit/>
          </a:bodyPr>
          <a:lstStyle/>
          <a:p>
            <a:pPr algn="ctr"/>
            <a:r>
              <a:rPr lang="fr-CA" sz="2800" dirty="0">
                <a:solidFill>
                  <a:schemeClr val="accent1"/>
                </a:solidFill>
                <a:latin typeface="KG Blank Space Solid" panose="02000000000000000000" pitchFamily="2" charset="0"/>
              </a:rPr>
              <a:t>Semaine du 8 au 12 juin 2020</a:t>
            </a:r>
          </a:p>
        </p:txBody>
      </p:sp>
      <p:grpSp>
        <p:nvGrpSpPr>
          <p:cNvPr id="28" name="Groupe 27">
            <a:extLst>
              <a:ext uri="{FF2B5EF4-FFF2-40B4-BE49-F238E27FC236}">
                <a16:creationId xmlns:a16="http://schemas.microsoft.com/office/drawing/2014/main" id="{0B915F2E-FFF3-40DD-9174-CF626264739C}"/>
              </a:ext>
            </a:extLst>
          </p:cNvPr>
          <p:cNvGrpSpPr/>
          <p:nvPr/>
        </p:nvGrpSpPr>
        <p:grpSpPr>
          <a:xfrm>
            <a:off x="517367" y="4653073"/>
            <a:ext cx="1746639" cy="2076460"/>
            <a:chOff x="517367" y="4653073"/>
            <a:chExt cx="1746639" cy="2076460"/>
          </a:xfrm>
        </p:grpSpPr>
        <p:pic>
          <p:nvPicPr>
            <p:cNvPr id="27" name="Image 26" descr="Une image contenant assis, table, banc, empilé&#10;&#10;Description générée automatiquement">
              <a:extLst>
                <a:ext uri="{FF2B5EF4-FFF2-40B4-BE49-F238E27FC236}">
                  <a16:creationId xmlns:a16="http://schemas.microsoft.com/office/drawing/2014/main" id="{FB8D48C5-25D7-4E0A-8AEA-71749B97ED6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7367" y="4653073"/>
              <a:ext cx="1746639" cy="1891920"/>
            </a:xfrm>
            <a:prstGeom prst="rect">
              <a:avLst/>
            </a:prstGeom>
          </p:spPr>
        </p:pic>
        <p:pic>
          <p:nvPicPr>
            <p:cNvPr id="25" name="Image 24" descr="Une image contenant alimentation, fenêtre, signe&#10;&#10;Description générée automatiquement">
              <a:extLst>
                <a:ext uri="{FF2B5EF4-FFF2-40B4-BE49-F238E27FC236}">
                  <a16:creationId xmlns:a16="http://schemas.microsoft.com/office/drawing/2014/main" id="{0D232B34-43A6-439E-A8E1-29AAF56DA2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5281" y="5736583"/>
              <a:ext cx="1322712" cy="992950"/>
            </a:xfrm>
            <a:prstGeom prst="rect">
              <a:avLst/>
            </a:prstGeom>
          </p:spPr>
        </p:pic>
      </p:grpSp>
      <p:pic>
        <p:nvPicPr>
          <p:cNvPr id="5" name="Image 4" descr="Une image contenant vélo, assis&#10;&#10;Description générée automatiquement">
            <a:extLst>
              <a:ext uri="{FF2B5EF4-FFF2-40B4-BE49-F238E27FC236}">
                <a16:creationId xmlns:a16="http://schemas.microsoft.com/office/drawing/2014/main" id="{D253C490-EF79-40C0-BAFD-0649DC0C33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08729" y="3928715"/>
            <a:ext cx="4024185" cy="2800818"/>
          </a:xfrm>
          <a:prstGeom prst="rect">
            <a:avLst/>
          </a:prstGeom>
        </p:spPr>
      </p:pic>
      <p:pic>
        <p:nvPicPr>
          <p:cNvPr id="8" name="Image 7" descr="Une image contenant objet, horloge&#10;&#10;Description générée automatiquement">
            <a:extLst>
              <a:ext uri="{FF2B5EF4-FFF2-40B4-BE49-F238E27FC236}">
                <a16:creationId xmlns:a16="http://schemas.microsoft.com/office/drawing/2014/main" id="{9A6C6AE2-A812-426B-ADAB-F1F17B4A17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73092" y="160065"/>
            <a:ext cx="2250640" cy="2136201"/>
          </a:xfrm>
          <a:prstGeom prst="rect">
            <a:avLst/>
          </a:prstGeom>
        </p:spPr>
      </p:pic>
    </p:spTree>
    <p:extLst>
      <p:ext uri="{BB962C8B-B14F-4D97-AF65-F5344CB8AC3E}">
        <p14:creationId xmlns:p14="http://schemas.microsoft.com/office/powerpoint/2010/main" val="669281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9141714"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1" y="1"/>
            <a:ext cx="9143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604245" y="1401859"/>
            <a:ext cx="2633134" cy="4054282"/>
          </a:xfrm>
        </p:spPr>
        <p:txBody>
          <a:bodyPr>
            <a:normAutofit/>
          </a:bodyPr>
          <a:lstStyle/>
          <a:p>
            <a:r>
              <a:rPr lang="fr-CA" sz="3500">
                <a:solidFill>
                  <a:srgbClr val="FFFFFF"/>
                </a:solidFill>
                <a:latin typeface="KG Blank Space Solid" panose="02000000000000000000" pitchFamily="2" charset="0"/>
              </a:rPr>
              <a:t>Pour aller un peu plus loin…</a:t>
            </a:r>
          </a:p>
        </p:txBody>
      </p:sp>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3943350" y="1553134"/>
            <a:ext cx="4596404" cy="3751732"/>
          </a:xfrm>
        </p:spPr>
        <p:txBody>
          <a:bodyPr anchor="ctr">
            <a:normAutofit/>
          </a:bodyPr>
          <a:lstStyle/>
          <a:p>
            <a:pPr marL="0" indent="0">
              <a:buNone/>
            </a:pPr>
            <a:r>
              <a:rPr lang="fr-CA" sz="1900" dirty="0">
                <a:solidFill>
                  <a:srgbClr val="FFFFFF"/>
                </a:solidFill>
                <a:latin typeface="KG Blank Space Solid"/>
              </a:rPr>
              <a:t>Si tu as envie d’aller un peu plus loin, tu trouveras des activités supplémentaires facultatives dans les trousses proposées par le MEES. Tu retrouveras le tout dans l'onglet "Suivi à distance" sur le site Internet de l'école.</a:t>
            </a:r>
            <a:endParaRPr lang="fr-CA" sz="1900" dirty="0">
              <a:solidFill>
                <a:srgbClr val="FFFFFF"/>
              </a:solidFill>
              <a:latin typeface="KG Blank Space Solid" panose="02000000000000000000" pitchFamily="2" charset="0"/>
            </a:endParaRPr>
          </a:p>
          <a:p>
            <a:pPr marL="0" indent="0">
              <a:buNone/>
            </a:pPr>
            <a:endParaRPr lang="fr-CA" sz="1900" dirty="0">
              <a:solidFill>
                <a:srgbClr val="FFFFFF"/>
              </a:solidFill>
              <a:latin typeface="KG Blank Space Solid" panose="02000000000000000000" pitchFamily="2" charset="0"/>
            </a:endParaRPr>
          </a:p>
          <a:p>
            <a:pPr marL="0" indent="0">
              <a:buNone/>
            </a:pPr>
            <a:r>
              <a:rPr lang="fr-CA" sz="1900" dirty="0">
                <a:ea typeface="+mn-lt"/>
                <a:cs typeface="+mn-lt"/>
                <a:hlinkClick r:id="rId3"/>
              </a:rPr>
              <a:t>https://nda.csdessommets.qc.ca/suivi-a-distance/</a:t>
            </a:r>
            <a:endParaRPr lang="fr-CA">
              <a:ea typeface="+mn-lt"/>
              <a:cs typeface="+mn-lt"/>
            </a:endParaRPr>
          </a:p>
          <a:p>
            <a:endParaRPr lang="fr-CA" sz="1900" dirty="0">
              <a:solidFill>
                <a:srgbClr val="FFC000"/>
              </a:solidFill>
              <a:latin typeface="KG Blank Space Solid" panose="02000000000000000000" pitchFamily="2" charset="0"/>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9141714"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519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7A316642-663A-4C4C-99BC-85DEB736D358}"/>
              </a:ext>
            </a:extLst>
          </p:cNvPr>
          <p:cNvSpPr>
            <a:spLocks noGrp="1"/>
          </p:cNvSpPr>
          <p:nvPr>
            <p:ph type="title"/>
          </p:nvPr>
        </p:nvSpPr>
        <p:spPr>
          <a:xfrm>
            <a:off x="884682" y="822960"/>
            <a:ext cx="7372350" cy="1325880"/>
          </a:xfrm>
        </p:spPr>
        <p:txBody>
          <a:bodyPr>
            <a:normAutofit/>
          </a:bodyPr>
          <a:lstStyle/>
          <a:p>
            <a:pPr algn="ctr"/>
            <a:r>
              <a:rPr lang="fr-CA" sz="3500" cap="none" dirty="0">
                <a:solidFill>
                  <a:srgbClr val="FFFFFF"/>
                </a:solidFill>
                <a:latin typeface="KG Blank Space Solid" panose="02000000000000000000" pitchFamily="2" charset="0"/>
              </a:rPr>
              <a:t>Routine du matin (révision)</a:t>
            </a:r>
          </a:p>
        </p:txBody>
      </p:sp>
      <p:sp>
        <p:nvSpPr>
          <p:cNvPr id="3" name="Espace réservé du contenu 2">
            <a:extLst>
              <a:ext uri="{FF2B5EF4-FFF2-40B4-BE49-F238E27FC236}">
                <a16:creationId xmlns:a16="http://schemas.microsoft.com/office/drawing/2014/main" id="{462D0F27-BE5E-4C76-B8CE-3B200CA056CB}"/>
              </a:ext>
            </a:extLst>
          </p:cNvPr>
          <p:cNvSpPr>
            <a:spLocks noGrp="1"/>
          </p:cNvSpPr>
          <p:nvPr>
            <p:ph idx="1"/>
          </p:nvPr>
        </p:nvSpPr>
        <p:spPr>
          <a:xfrm>
            <a:off x="4766153" y="2827419"/>
            <a:ext cx="3771900" cy="3227626"/>
          </a:xfrm>
        </p:spPr>
        <p:txBody>
          <a:bodyPr anchor="ctr">
            <a:normAutofit/>
          </a:bodyPr>
          <a:lstStyle/>
          <a:p>
            <a:pPr marL="0" indent="0">
              <a:buNone/>
            </a:pPr>
            <a:r>
              <a:rPr lang="fr-CA" sz="1700" dirty="0">
                <a:solidFill>
                  <a:srgbClr val="000000"/>
                </a:solidFill>
                <a:latin typeface="KG Blank Space Solid"/>
              </a:rPr>
              <a:t>Chaque matin, je t’invite à d’abord compléter une page dans le document de révision suivant : </a:t>
            </a:r>
            <a:endParaRPr lang="fr-CA" sz="1700" dirty="0">
              <a:solidFill>
                <a:srgbClr val="000000"/>
              </a:solidFill>
              <a:latin typeface="KG Blank Space Solid" panose="02000000000000000000" pitchFamily="2" charset="0"/>
            </a:endParaRPr>
          </a:p>
          <a:p>
            <a:pPr marL="0" indent="0">
              <a:buNone/>
            </a:pPr>
            <a:endParaRPr lang="fr-CA" sz="1700" dirty="0">
              <a:solidFill>
                <a:srgbClr val="000000"/>
              </a:solidFill>
              <a:latin typeface="KG Blank Space Solid" panose="02000000000000000000" pitchFamily="2" charset="0"/>
            </a:endParaRPr>
          </a:p>
          <a:p>
            <a:pPr marL="0" indent="0">
              <a:buNone/>
            </a:pPr>
            <a:r>
              <a:rPr lang="fr-CA" sz="1700" dirty="0">
                <a:solidFill>
                  <a:srgbClr val="000000"/>
                </a:solidFill>
                <a:latin typeface="KG Blank Space Solid"/>
                <a:hlinkClick r:id="rId3"/>
              </a:rPr>
              <a:t>Document de révision (routine matinale)   </a:t>
            </a:r>
            <a:endParaRPr lang="fr-CA" sz="1700" dirty="0">
              <a:solidFill>
                <a:srgbClr val="000000"/>
              </a:solidFill>
              <a:latin typeface="KG Blank Space Solid" panose="02000000000000000000" pitchFamily="2" charset="0"/>
            </a:endParaRPr>
          </a:p>
          <a:p>
            <a:pPr marL="0" indent="0">
              <a:buNone/>
            </a:pPr>
            <a:endParaRPr lang="fr-CA" sz="1700" dirty="0">
              <a:solidFill>
                <a:srgbClr val="000000"/>
              </a:solidFill>
              <a:latin typeface="KG Blank Space Solid" panose="02000000000000000000" pitchFamily="2" charset="0"/>
            </a:endParaRPr>
          </a:p>
          <a:p>
            <a:pPr marL="0" indent="0">
              <a:buNone/>
            </a:pPr>
            <a:r>
              <a:rPr lang="fr-CA" sz="1700" dirty="0">
                <a:solidFill>
                  <a:srgbClr val="000000"/>
                </a:solidFill>
                <a:latin typeface="KG Blank Space Solid"/>
              </a:rPr>
              <a:t>*Tu peux imprimer le document ou répondre aux questions sur une feuille de cartable. </a:t>
            </a:r>
            <a:endParaRPr lang="fr-CA" sz="1700" dirty="0">
              <a:solidFill>
                <a:srgbClr val="000000"/>
              </a:solidFill>
              <a:latin typeface="KG Blank Space Solid" panose="02000000000000000000" pitchFamily="2" charset="0"/>
            </a:endParaRPr>
          </a:p>
        </p:txBody>
      </p:sp>
      <p:pic>
        <p:nvPicPr>
          <p:cNvPr id="5" name="Image 4">
            <a:extLst>
              <a:ext uri="{FF2B5EF4-FFF2-40B4-BE49-F238E27FC236}">
                <a16:creationId xmlns:a16="http://schemas.microsoft.com/office/drawing/2014/main" id="{ED050D0F-2D12-4A4C-ABF4-0FB244E20E7C}"/>
              </a:ext>
            </a:extLst>
          </p:cNvPr>
          <p:cNvPicPr>
            <a:picLocks noChangeAspect="1"/>
          </p:cNvPicPr>
          <p:nvPr/>
        </p:nvPicPr>
        <p:blipFill>
          <a:blip r:embed="rId4"/>
          <a:stretch>
            <a:fillRect/>
          </a:stretch>
        </p:blipFill>
        <p:spPr>
          <a:xfrm>
            <a:off x="1073206" y="2827419"/>
            <a:ext cx="2619741" cy="3486637"/>
          </a:xfrm>
          <a:prstGeom prst="rect">
            <a:avLst/>
          </a:prstGeom>
        </p:spPr>
      </p:pic>
    </p:spTree>
    <p:extLst>
      <p:ext uri="{BB962C8B-B14F-4D97-AF65-F5344CB8AC3E}">
        <p14:creationId xmlns:p14="http://schemas.microsoft.com/office/powerpoint/2010/main" val="705296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826680"/>
            <a:ext cx="7375161" cy="1325563"/>
          </a:xfrm>
        </p:spPr>
        <p:txBody>
          <a:bodyPr>
            <a:normAutofit/>
          </a:bodyPr>
          <a:lstStyle/>
          <a:p>
            <a:pPr algn="ctr"/>
            <a:r>
              <a:rPr lang="fr-CA" sz="3500" dirty="0">
                <a:solidFill>
                  <a:srgbClr val="FFFFFF"/>
                </a:solidFill>
                <a:latin typeface="KG Blank Space Solid" panose="02000000000000000000" pitchFamily="2" charset="0"/>
              </a:rPr>
              <a:t>Mathématiques</a:t>
            </a:r>
          </a:p>
        </p:txBody>
      </p:sp>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884304" y="2579428"/>
            <a:ext cx="7375161" cy="4094328"/>
          </a:xfrm>
        </p:spPr>
        <p:txBody>
          <a:bodyPr vert="horz" lIns="91440" tIns="45720" rIns="91440" bIns="45720" rtlCol="0" anchor="t">
            <a:normAutofit fontScale="92500" lnSpcReduction="20000"/>
          </a:bodyPr>
          <a:lstStyle/>
          <a:p>
            <a:pPr marL="0" indent="0">
              <a:buNone/>
            </a:pPr>
            <a:r>
              <a:rPr lang="fr-CA" sz="2400" dirty="0">
                <a:solidFill>
                  <a:srgbClr val="000000"/>
                </a:solidFill>
                <a:latin typeface="KG Blank Space Solid"/>
              </a:rPr>
              <a:t>Cette semaine, tu réviseras certaines notions travaillées depuis le début de l’année. Voici tes travaux : </a:t>
            </a:r>
            <a:endParaRPr lang="fr-CA" sz="2400" dirty="0">
              <a:solidFill>
                <a:srgbClr val="000000"/>
              </a:solidFill>
              <a:latin typeface="KG Blank Space Solid" panose="02000000000000000000" pitchFamily="2" charset="0"/>
            </a:endParaRPr>
          </a:p>
          <a:p>
            <a:pPr marL="0" indent="0">
              <a:buNone/>
            </a:pPr>
            <a:endParaRPr lang="fr-CA" sz="2000" dirty="0">
              <a:solidFill>
                <a:srgbClr val="000000"/>
              </a:solidFill>
              <a:latin typeface="KG Blank Space Solid" panose="02000000000000000000" pitchFamily="2" charset="0"/>
            </a:endParaRPr>
          </a:p>
          <a:p>
            <a:pPr>
              <a:buFont typeface="Wingdings" panose="05000000000000000000" pitchFamily="2" charset="2"/>
              <a:buChar char="q"/>
            </a:pPr>
            <a:r>
              <a:rPr lang="fr-CA" sz="2000" dirty="0">
                <a:solidFill>
                  <a:srgbClr val="000000"/>
                </a:solidFill>
                <a:latin typeface="KG Blank Space Solid" panose="02000000000000000000" pitchFamily="2" charset="0"/>
              </a:rPr>
              <a:t>Cahier de révision </a:t>
            </a:r>
            <a:r>
              <a:rPr lang="fr-CA" sz="2000" dirty="0" smtClean="0">
                <a:solidFill>
                  <a:srgbClr val="000000"/>
                </a:solidFill>
                <a:latin typeface="KG Blank Space Solid" panose="02000000000000000000" pitchFamily="2" charset="0"/>
              </a:rPr>
              <a:t>mathématiques (</a:t>
            </a:r>
            <a:r>
              <a:rPr lang="fr-CA" sz="2000" dirty="0" smtClean="0">
                <a:solidFill>
                  <a:srgbClr val="000000"/>
                </a:solidFill>
                <a:latin typeface="KG Blank Space Solid" panose="02000000000000000000" pitchFamily="2" charset="0"/>
                <a:hlinkClick r:id="rId3"/>
              </a:rPr>
              <a:t>à imprimer </a:t>
            </a:r>
            <a:r>
              <a:rPr lang="fr-CA" sz="2000" dirty="0" smtClean="0">
                <a:solidFill>
                  <a:srgbClr val="000000"/>
                </a:solidFill>
                <a:latin typeface="KG Blank Space Solid" panose="02000000000000000000" pitchFamily="2" charset="0"/>
              </a:rPr>
              <a:t>ou venir chercher à l’école). </a:t>
            </a:r>
            <a:r>
              <a:rPr lang="fr-CA" sz="2000" dirty="0">
                <a:solidFill>
                  <a:srgbClr val="000000"/>
                </a:solidFill>
                <a:latin typeface="KG Blank Space Solid" panose="02000000000000000000" pitchFamily="2" charset="0"/>
              </a:rPr>
              <a:t>Faire les 7 premières pages, soit celles sur :  </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Les nombres naturels </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X10,x100,x1000</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Les moyennes sont dans la moyenne!</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La priorité des opérations</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Du pareil au même…</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Les suites de décimaux</a:t>
            </a:r>
          </a:p>
          <a:p>
            <a:pPr lvl="1">
              <a:buFont typeface="Wingdings" panose="05000000000000000000" pitchFamily="2" charset="2"/>
              <a:buChar char="q"/>
            </a:pPr>
            <a:r>
              <a:rPr lang="fr-CA" sz="1600" dirty="0">
                <a:solidFill>
                  <a:srgbClr val="000000"/>
                </a:solidFill>
                <a:latin typeface="KG Blank Space Solid" panose="02000000000000000000" pitchFamily="2" charset="0"/>
              </a:rPr>
              <a:t>Les mesures mélangées</a:t>
            </a:r>
          </a:p>
          <a:p>
            <a:pPr lvl="1">
              <a:buFont typeface="Wingdings" panose="05000000000000000000" pitchFamily="2" charset="2"/>
              <a:buChar char="q"/>
            </a:pPr>
            <a:endParaRPr lang="fr-CA" sz="2000" dirty="0">
              <a:solidFill>
                <a:srgbClr val="000000"/>
              </a:solidFill>
              <a:latin typeface="KG Blank Space Solid" panose="02000000000000000000" pitchFamily="2" charset="0"/>
            </a:endParaRPr>
          </a:p>
          <a:p>
            <a:pPr marL="273050" lvl="1">
              <a:buFont typeface="Wingdings" panose="05000000000000000000" pitchFamily="2" charset="2"/>
              <a:buChar char="q"/>
            </a:pPr>
            <a:r>
              <a:rPr lang="fr-CA" sz="2000" dirty="0">
                <a:solidFill>
                  <a:srgbClr val="000000"/>
                </a:solidFill>
                <a:latin typeface="KG Blank Space Solid" panose="02000000000000000000" pitchFamily="2" charset="0"/>
              </a:rPr>
              <a:t>Problème mathématique (raisonner) : </a:t>
            </a:r>
          </a:p>
          <a:p>
            <a:pPr marL="615950" lvl="2">
              <a:buFont typeface="Wingdings" panose="05000000000000000000" pitchFamily="2" charset="2"/>
              <a:buChar char="q"/>
            </a:pPr>
            <a:r>
              <a:rPr lang="fr-CA" sz="1700" dirty="0">
                <a:solidFill>
                  <a:srgbClr val="000000"/>
                </a:solidFill>
                <a:latin typeface="KG Blank Space Solid" panose="02000000000000000000" pitchFamily="2" charset="0"/>
                <a:hlinkClick r:id="rId4"/>
              </a:rPr>
              <a:t>5</a:t>
            </a:r>
            <a:r>
              <a:rPr lang="fr-CA" sz="1700" baseline="30000" dirty="0">
                <a:solidFill>
                  <a:srgbClr val="000000"/>
                </a:solidFill>
                <a:latin typeface="KG Blank Space Solid" panose="02000000000000000000" pitchFamily="2" charset="0"/>
                <a:hlinkClick r:id="rId4"/>
              </a:rPr>
              <a:t>e</a:t>
            </a:r>
            <a:r>
              <a:rPr lang="fr-CA" sz="1700" dirty="0">
                <a:solidFill>
                  <a:srgbClr val="000000"/>
                </a:solidFill>
                <a:latin typeface="KG Blank Space Solid" panose="02000000000000000000" pitchFamily="2" charset="0"/>
                <a:hlinkClick r:id="rId4"/>
              </a:rPr>
              <a:t> année</a:t>
            </a:r>
            <a:endParaRPr lang="fr-CA" sz="1700" dirty="0">
              <a:solidFill>
                <a:srgbClr val="000000"/>
              </a:solidFill>
              <a:latin typeface="KG Blank Space Solid" panose="02000000000000000000" pitchFamily="2" charset="0"/>
            </a:endParaRPr>
          </a:p>
          <a:p>
            <a:pPr marL="615950" lvl="2">
              <a:buFont typeface="Wingdings" panose="05000000000000000000" pitchFamily="2" charset="2"/>
              <a:buChar char="q"/>
            </a:pPr>
            <a:r>
              <a:rPr lang="fr-CA" sz="1700" dirty="0">
                <a:solidFill>
                  <a:srgbClr val="000000"/>
                </a:solidFill>
                <a:latin typeface="KG Blank Space Solid"/>
                <a:hlinkClick r:id="rId5"/>
              </a:rPr>
              <a:t>6</a:t>
            </a:r>
            <a:r>
              <a:rPr lang="fr-CA" sz="1700" baseline="30000" dirty="0">
                <a:solidFill>
                  <a:srgbClr val="000000"/>
                </a:solidFill>
                <a:latin typeface="KG Blank Space Solid"/>
                <a:hlinkClick r:id="rId5"/>
              </a:rPr>
              <a:t>e</a:t>
            </a:r>
            <a:r>
              <a:rPr lang="fr-CA" sz="1700" dirty="0">
                <a:solidFill>
                  <a:srgbClr val="000000"/>
                </a:solidFill>
                <a:latin typeface="KG Blank Space Solid"/>
                <a:hlinkClick r:id="rId5"/>
              </a:rPr>
              <a:t> année </a:t>
            </a:r>
            <a:r>
              <a:rPr lang="fr-CA" sz="1700" dirty="0">
                <a:solidFill>
                  <a:srgbClr val="000000"/>
                </a:solidFill>
                <a:latin typeface="KG Blank Space Solid"/>
              </a:rPr>
              <a:t>( Faire les problèmes #1 à #3) </a:t>
            </a:r>
          </a:p>
          <a:p>
            <a:pPr marL="349250" lvl="2" indent="0">
              <a:buNone/>
            </a:pPr>
            <a:endParaRPr lang="fr-CA" sz="1700" dirty="0">
              <a:solidFill>
                <a:srgbClr val="000000"/>
              </a:solidFill>
              <a:latin typeface="KG Blank Space Solid" panose="02000000000000000000" pitchFamily="2" charset="0"/>
              <a:hlinkClick r:id="rId6"/>
            </a:endParaRPr>
          </a:p>
          <a:p>
            <a:pPr marL="177800" lvl="1">
              <a:buFont typeface="Wingdings" panose="05000000000000000000" pitchFamily="2" charset="2"/>
              <a:buChar char="q"/>
            </a:pPr>
            <a:endParaRPr lang="fr-CA" sz="2000" dirty="0">
              <a:solidFill>
                <a:srgbClr val="000000"/>
              </a:solidFill>
              <a:latin typeface="KG Blank Space Solid" panose="02000000000000000000" pitchFamily="2" charset="0"/>
            </a:endParaRPr>
          </a:p>
          <a:p>
            <a:pPr marL="0" indent="0">
              <a:buNone/>
            </a:pPr>
            <a:endParaRPr lang="fr-CA" sz="2000" dirty="0">
              <a:solidFill>
                <a:srgbClr val="000000"/>
              </a:solidFill>
              <a:latin typeface="KG Blank Space Solid" panose="02000000000000000000" pitchFamily="2" charset="0"/>
            </a:endParaRPr>
          </a:p>
        </p:txBody>
      </p:sp>
    </p:spTree>
    <p:extLst>
      <p:ext uri="{BB962C8B-B14F-4D97-AF65-F5344CB8AC3E}">
        <p14:creationId xmlns:p14="http://schemas.microsoft.com/office/powerpoint/2010/main" val="406014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826680"/>
            <a:ext cx="7375161" cy="1325563"/>
          </a:xfrm>
        </p:spPr>
        <p:txBody>
          <a:bodyPr>
            <a:normAutofit/>
          </a:bodyPr>
          <a:lstStyle/>
          <a:p>
            <a:pPr algn="ctr"/>
            <a:r>
              <a:rPr lang="fr-CA" sz="3500" dirty="0">
                <a:solidFill>
                  <a:srgbClr val="FFFFFF"/>
                </a:solidFill>
                <a:latin typeface="KG Blank Space Solid" panose="02000000000000000000" pitchFamily="2" charset="0"/>
              </a:rPr>
              <a:t>Français lecture</a:t>
            </a:r>
          </a:p>
        </p:txBody>
      </p:sp>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884419" y="2636520"/>
            <a:ext cx="7375161" cy="3810000"/>
          </a:xfrm>
        </p:spPr>
        <p:txBody>
          <a:bodyPr>
            <a:normAutofit/>
          </a:bodyPr>
          <a:lstStyle/>
          <a:p>
            <a:pPr marL="0" indent="0">
              <a:buNone/>
            </a:pPr>
            <a:r>
              <a:rPr lang="fr-CA" sz="1800" dirty="0">
                <a:solidFill>
                  <a:srgbClr val="000000"/>
                </a:solidFill>
                <a:latin typeface="KG Blank Space Solid" panose="02000000000000000000" pitchFamily="2" charset="0"/>
              </a:rPr>
              <a:t>Cette semaine, tu apprendras à: </a:t>
            </a:r>
          </a:p>
          <a:p>
            <a:pPr marL="0" indent="0">
              <a:buNone/>
            </a:pPr>
            <a:endParaRPr lang="fr-CA" sz="1800" dirty="0">
              <a:solidFill>
                <a:srgbClr val="000000"/>
              </a:solidFill>
              <a:latin typeface="KG Blank Space Solid" panose="02000000000000000000" pitchFamily="2" charset="0"/>
            </a:endParaRPr>
          </a:p>
          <a:p>
            <a:r>
              <a:rPr lang="fr-CA" sz="1800" dirty="0">
                <a:solidFill>
                  <a:srgbClr val="000000"/>
                </a:solidFill>
                <a:latin typeface="KG Blank Space Solid" panose="02000000000000000000" pitchFamily="2" charset="0"/>
              </a:rPr>
              <a:t>Comprendre les mots nouveaux: </a:t>
            </a:r>
          </a:p>
          <a:p>
            <a:pPr lvl="1"/>
            <a:r>
              <a:rPr lang="fr-CA" sz="1500" dirty="0">
                <a:solidFill>
                  <a:srgbClr val="000000"/>
                </a:solidFill>
                <a:latin typeface="KG Blank Space Solid" panose="02000000000000000000" pitchFamily="2" charset="0"/>
              </a:rPr>
              <a:t>Texto p. 84 à 87</a:t>
            </a:r>
          </a:p>
          <a:p>
            <a:pPr lvl="1"/>
            <a:r>
              <a:rPr lang="fr-CA" sz="1500" dirty="0">
                <a:solidFill>
                  <a:srgbClr val="000000"/>
                </a:solidFill>
                <a:latin typeface="KG Blank Space Solid" panose="02000000000000000000" pitchFamily="2" charset="0"/>
              </a:rPr>
              <a:t>Texto p. 88 à 91</a:t>
            </a:r>
          </a:p>
          <a:p>
            <a:pPr lvl="1"/>
            <a:r>
              <a:rPr lang="fr-CA" sz="1500" dirty="0">
                <a:solidFill>
                  <a:srgbClr val="000000"/>
                </a:solidFill>
                <a:latin typeface="KG Blank Space Solid" panose="02000000000000000000" pitchFamily="2" charset="0"/>
              </a:rPr>
              <a:t>Texto p. 92 à 96</a:t>
            </a:r>
          </a:p>
          <a:p>
            <a:pPr lvl="1"/>
            <a:endParaRPr lang="fr-CA" sz="1500" dirty="0">
              <a:solidFill>
                <a:srgbClr val="000000"/>
              </a:solidFill>
              <a:latin typeface="KG Blank Space Solid" panose="02000000000000000000" pitchFamily="2" charset="0"/>
            </a:endParaRPr>
          </a:p>
          <a:p>
            <a:pPr marL="0" indent="0">
              <a:buNone/>
            </a:pPr>
            <a:endParaRPr lang="fr-CA" sz="1800" dirty="0">
              <a:solidFill>
                <a:srgbClr val="000000"/>
              </a:solidFill>
              <a:latin typeface="KG Blank Space Solid" panose="02000000000000000000" pitchFamily="2" charset="0"/>
            </a:endParaRPr>
          </a:p>
          <a:p>
            <a:pPr marL="0" indent="0">
              <a:buNone/>
            </a:pPr>
            <a:r>
              <a:rPr lang="fr-CA" sz="1800" dirty="0">
                <a:solidFill>
                  <a:srgbClr val="000000"/>
                </a:solidFill>
                <a:latin typeface="KG Blank Space Solid" panose="02000000000000000000" pitchFamily="2" charset="0"/>
              </a:rPr>
              <a:t>Pour t’aider, utilise le </a:t>
            </a:r>
            <a:r>
              <a:rPr lang="fr-CA" sz="1800" dirty="0">
                <a:solidFill>
                  <a:srgbClr val="000000"/>
                </a:solidFill>
                <a:latin typeface="KG Blank Space Solid" panose="02000000000000000000" pitchFamily="2" charset="0"/>
                <a:hlinkClick r:id="rId3"/>
              </a:rPr>
              <a:t>référentiel pour bien répondre à une question en lecture ICI</a:t>
            </a:r>
            <a:r>
              <a:rPr lang="fr-CA" sz="1800" dirty="0">
                <a:solidFill>
                  <a:srgbClr val="000000"/>
                </a:solidFill>
                <a:latin typeface="KG Blank Space Solid" panose="02000000000000000000" pitchFamily="2" charset="0"/>
              </a:rPr>
              <a:t>.  </a:t>
            </a:r>
          </a:p>
          <a:p>
            <a:pPr marL="0" indent="0">
              <a:buNone/>
            </a:pPr>
            <a:endParaRPr lang="fr-CA" sz="1400" dirty="0">
              <a:solidFill>
                <a:srgbClr val="000000"/>
              </a:solidFill>
            </a:endParaRPr>
          </a:p>
        </p:txBody>
      </p:sp>
      <p:pic>
        <p:nvPicPr>
          <p:cNvPr id="5" name="Image 4" descr="Une image contenant jouet, poupée&#10;&#10;Description générée automatiquement">
            <a:extLst>
              <a:ext uri="{FF2B5EF4-FFF2-40B4-BE49-F238E27FC236}">
                <a16:creationId xmlns:a16="http://schemas.microsoft.com/office/drawing/2014/main" id="{C4F35D4E-3026-4EA9-96C9-2660BBFB1C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62562" y="1757964"/>
            <a:ext cx="1605763" cy="2441917"/>
          </a:xfrm>
          <a:prstGeom prst="rect">
            <a:avLst/>
          </a:prstGeom>
        </p:spPr>
      </p:pic>
    </p:spTree>
    <p:extLst>
      <p:ext uri="{BB962C8B-B14F-4D97-AF65-F5344CB8AC3E}">
        <p14:creationId xmlns:p14="http://schemas.microsoft.com/office/powerpoint/2010/main" val="3903043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826680"/>
            <a:ext cx="7375161" cy="1325563"/>
          </a:xfrm>
        </p:spPr>
        <p:txBody>
          <a:bodyPr>
            <a:normAutofit/>
          </a:bodyPr>
          <a:lstStyle/>
          <a:p>
            <a:pPr algn="ctr"/>
            <a:r>
              <a:rPr lang="fr-CA" sz="3500" dirty="0">
                <a:solidFill>
                  <a:srgbClr val="FFFFFF"/>
                </a:solidFill>
                <a:latin typeface="KG Blank Space Solid" panose="02000000000000000000" pitchFamily="2" charset="0"/>
              </a:rPr>
              <a:t>Français écriture</a:t>
            </a:r>
          </a:p>
        </p:txBody>
      </p:sp>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884419" y="2753936"/>
            <a:ext cx="7375161" cy="3288587"/>
          </a:xfrm>
        </p:spPr>
        <p:txBody>
          <a:bodyPr vert="horz" lIns="91440" tIns="45720" rIns="91440" bIns="45720" rtlCol="0" anchor="t">
            <a:normAutofit/>
          </a:bodyPr>
          <a:lstStyle/>
          <a:p>
            <a:pPr marL="0" indent="0">
              <a:buNone/>
            </a:pPr>
            <a:r>
              <a:rPr lang="fr-CA" sz="1700" dirty="0">
                <a:solidFill>
                  <a:srgbClr val="000000"/>
                </a:solidFill>
                <a:latin typeface="KG Blank Space Solid"/>
              </a:rPr>
              <a:t>Cette semaine, tu : </a:t>
            </a:r>
            <a:endParaRPr lang="fr-CA" sz="1700" dirty="0">
              <a:solidFill>
                <a:srgbClr val="000000"/>
              </a:solidFill>
              <a:latin typeface="KG Blank Space Solid" panose="02000000000000000000" pitchFamily="2" charset="0"/>
            </a:endParaRPr>
          </a:p>
          <a:p>
            <a:pPr marL="0" indent="0">
              <a:buNone/>
            </a:pPr>
            <a:endParaRPr lang="fr-CA" sz="1700" dirty="0">
              <a:solidFill>
                <a:srgbClr val="000000"/>
              </a:solidFill>
              <a:latin typeface="KG Blank Space Solid" panose="02000000000000000000" pitchFamily="2" charset="0"/>
            </a:endParaRPr>
          </a:p>
          <a:p>
            <a:r>
              <a:rPr lang="fr-CA" sz="1700" dirty="0">
                <a:solidFill>
                  <a:srgbClr val="000000"/>
                </a:solidFill>
                <a:latin typeface="KG Blank Space Solid"/>
              </a:rPr>
              <a:t>Réviseras les notions apprises cette année.</a:t>
            </a:r>
          </a:p>
          <a:p>
            <a:pPr marL="57150" lvl="1" indent="0">
              <a:buNone/>
              <a:tabLst>
                <a:tab pos="266700" algn="l"/>
              </a:tabLst>
            </a:pPr>
            <a:endParaRPr lang="fr-CA" sz="1700" dirty="0">
              <a:solidFill>
                <a:srgbClr val="000000"/>
              </a:solidFill>
              <a:latin typeface="KG Blank Space Solid" panose="02000000000000000000" pitchFamily="2" charset="0"/>
            </a:endParaRPr>
          </a:p>
          <a:p>
            <a:pPr marL="228600" lvl="1">
              <a:tabLst>
                <a:tab pos="266700" algn="l"/>
              </a:tabLst>
            </a:pPr>
            <a:r>
              <a:rPr lang="fr-CA" sz="1700" dirty="0" smtClean="0">
                <a:solidFill>
                  <a:srgbClr val="000000"/>
                </a:solidFill>
                <a:latin typeface="KG Blank Space Solid"/>
              </a:rPr>
              <a:t>Poursuivras </a:t>
            </a:r>
            <a:r>
              <a:rPr lang="fr-CA" sz="1700" dirty="0">
                <a:solidFill>
                  <a:srgbClr val="000000"/>
                </a:solidFill>
                <a:latin typeface="KG Blank Space Solid"/>
              </a:rPr>
              <a:t>l’écriture </a:t>
            </a:r>
            <a:r>
              <a:rPr lang="fr-CA" sz="1700" dirty="0" smtClean="0">
                <a:solidFill>
                  <a:srgbClr val="000000"/>
                </a:solidFill>
                <a:latin typeface="KG Blank Space Solid"/>
              </a:rPr>
              <a:t>de ton </a:t>
            </a:r>
            <a:r>
              <a:rPr lang="fr-CA" sz="1700" dirty="0">
                <a:solidFill>
                  <a:srgbClr val="000000"/>
                </a:solidFill>
                <a:latin typeface="KG Blank Space Solid"/>
              </a:rPr>
              <a:t>texte </a:t>
            </a:r>
            <a:r>
              <a:rPr lang="fr-CA" sz="1700" dirty="0" smtClean="0">
                <a:solidFill>
                  <a:srgbClr val="000000"/>
                </a:solidFill>
                <a:latin typeface="KG Blank Space Solid"/>
              </a:rPr>
              <a:t>au choix</a:t>
            </a:r>
            <a:r>
              <a:rPr lang="fr-CA" sz="1700" dirty="0">
                <a:solidFill>
                  <a:srgbClr val="000000"/>
                </a:solidFill>
                <a:latin typeface="KG Blank Space Solid"/>
              </a:rPr>
              <a:t>: </a:t>
            </a:r>
            <a:r>
              <a:rPr lang="fr-CA" sz="1700" dirty="0" smtClean="0">
                <a:solidFill>
                  <a:srgbClr val="000000"/>
                </a:solidFill>
                <a:latin typeface="KG Blank Space Solid"/>
              </a:rPr>
              <a:t>N’oublie pas de m’envoyer rapidement ton brouillon si tu veux que je te donne des pistes d’amélioration. Tu dois te corriger et faire ta mise en page finale (mettre ça beau et à ton goût).</a:t>
            </a:r>
            <a:endParaRPr lang="fr-CA" sz="1700" dirty="0">
              <a:solidFill>
                <a:srgbClr val="000000"/>
              </a:solidFill>
              <a:latin typeface="KG Blank Space Solid" panose="02000000000000000000" pitchFamily="2" charset="0"/>
            </a:endParaRPr>
          </a:p>
        </p:txBody>
      </p:sp>
      <p:pic>
        <p:nvPicPr>
          <p:cNvPr id="5" name="Image 4">
            <a:extLst>
              <a:ext uri="{FF2B5EF4-FFF2-40B4-BE49-F238E27FC236}">
                <a16:creationId xmlns:a16="http://schemas.microsoft.com/office/drawing/2014/main" id="{24B760C0-BB45-4159-8C6E-1325E67ECA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8242" y="812817"/>
            <a:ext cx="1311338" cy="1339426"/>
          </a:xfrm>
          <a:prstGeom prst="rect">
            <a:avLst/>
          </a:prstGeom>
        </p:spPr>
      </p:pic>
      <p:pic>
        <p:nvPicPr>
          <p:cNvPr id="7" name="Image 6" descr="Une image contenant alimentation, lumière&#10;&#10;Description générée automatiquement">
            <a:extLst>
              <a:ext uri="{FF2B5EF4-FFF2-40B4-BE49-F238E27FC236}">
                <a16:creationId xmlns:a16="http://schemas.microsoft.com/office/drawing/2014/main" id="{C8F859CB-03CA-44D8-9FF3-3404FB2D07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4267694">
            <a:off x="7674498" y="1581768"/>
            <a:ext cx="1435533" cy="473985"/>
          </a:xfrm>
          <a:prstGeom prst="rect">
            <a:avLst/>
          </a:prstGeom>
        </p:spPr>
      </p:pic>
    </p:spTree>
    <p:extLst>
      <p:ext uri="{BB962C8B-B14F-4D97-AF65-F5344CB8AC3E}">
        <p14:creationId xmlns:p14="http://schemas.microsoft.com/office/powerpoint/2010/main" val="339493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826680"/>
            <a:ext cx="7375161" cy="1325563"/>
          </a:xfrm>
        </p:spPr>
        <p:txBody>
          <a:bodyPr>
            <a:normAutofit/>
          </a:bodyPr>
          <a:lstStyle/>
          <a:p>
            <a:pPr algn="ctr"/>
            <a:r>
              <a:rPr lang="fr-CA" sz="3500" dirty="0">
                <a:solidFill>
                  <a:srgbClr val="FFFFFF"/>
                </a:solidFill>
                <a:latin typeface="KG Blank Space Solid" panose="02000000000000000000" pitchFamily="2" charset="0"/>
              </a:rPr>
              <a:t>Français écriture</a:t>
            </a:r>
          </a:p>
        </p:txBody>
      </p:sp>
      <p:pic>
        <p:nvPicPr>
          <p:cNvPr id="7" name="Image 6" descr="Une image contenant stationnaire, stylo, oiseau, animal&#10;&#10;Description générée automatiquement">
            <a:extLst>
              <a:ext uri="{FF2B5EF4-FFF2-40B4-BE49-F238E27FC236}">
                <a16:creationId xmlns:a16="http://schemas.microsoft.com/office/drawing/2014/main" id="{D24D4004-5B5C-43FA-9112-5B62B5EAAC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1019" y="199672"/>
            <a:ext cx="1101876" cy="2354592"/>
          </a:xfrm>
          <a:prstGeom prst="rect">
            <a:avLst/>
          </a:prstGeom>
        </p:spPr>
      </p:pic>
      <p:pic>
        <p:nvPicPr>
          <p:cNvPr id="5" name="Image 4" descr="Une image contenant bleu, assis, debout, blanc&#10;&#10;Description générée automatiquement">
            <a:extLst>
              <a:ext uri="{FF2B5EF4-FFF2-40B4-BE49-F238E27FC236}">
                <a16:creationId xmlns:a16="http://schemas.microsoft.com/office/drawing/2014/main" id="{0330923D-1732-4176-8738-B7C76513AF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51731" y="2103202"/>
            <a:ext cx="859671" cy="902123"/>
          </a:xfrm>
          <a:prstGeom prst="rect">
            <a:avLst/>
          </a:prstGeom>
        </p:spPr>
      </p:pic>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884419" y="2429301"/>
            <a:ext cx="7375161" cy="4229027"/>
          </a:xfrm>
        </p:spPr>
        <p:txBody>
          <a:bodyPr vert="horz" lIns="91440" tIns="45720" rIns="91440" bIns="45720" rtlCol="0" anchor="t">
            <a:normAutofit fontScale="92500" lnSpcReduction="10000"/>
          </a:bodyPr>
          <a:lstStyle/>
          <a:p>
            <a:pPr marL="0" indent="0">
              <a:buNone/>
            </a:pPr>
            <a:r>
              <a:rPr lang="fr-CA" sz="1700" dirty="0">
                <a:solidFill>
                  <a:srgbClr val="000000"/>
                </a:solidFill>
                <a:latin typeface="KG Blank Space Solid"/>
              </a:rPr>
              <a:t>Voici tes travaux : </a:t>
            </a:r>
            <a:endParaRPr lang="fr-CA" sz="1700" dirty="0">
              <a:solidFill>
                <a:srgbClr val="000000"/>
              </a:solidFill>
              <a:latin typeface="KG Blank Space Solid" panose="02000000000000000000" pitchFamily="2" charset="0"/>
            </a:endParaRPr>
          </a:p>
          <a:p>
            <a:pPr marL="0" indent="0">
              <a:buNone/>
            </a:pPr>
            <a:endParaRPr lang="fr-CA" sz="1700" dirty="0">
              <a:solidFill>
                <a:srgbClr val="000000"/>
              </a:solidFill>
              <a:latin typeface="KG Blank Space Solid" panose="02000000000000000000" pitchFamily="2" charset="0"/>
            </a:endParaRPr>
          </a:p>
          <a:p>
            <a:pPr>
              <a:buFont typeface="Wingdings" panose="05000000000000000000" pitchFamily="2" charset="2"/>
              <a:buChar char="q"/>
            </a:pPr>
            <a:r>
              <a:rPr lang="fr-CA" sz="1700" dirty="0">
                <a:solidFill>
                  <a:srgbClr val="000000"/>
                </a:solidFill>
                <a:latin typeface="KG Blank Space Solid"/>
              </a:rPr>
              <a:t>5</a:t>
            </a:r>
            <a:r>
              <a:rPr lang="fr-CA" sz="1700" baseline="30000" dirty="0">
                <a:solidFill>
                  <a:srgbClr val="000000"/>
                </a:solidFill>
                <a:latin typeface="KG Blank Space Solid"/>
              </a:rPr>
              <a:t>e</a:t>
            </a:r>
            <a:r>
              <a:rPr lang="fr-CA" sz="1700" dirty="0">
                <a:solidFill>
                  <a:srgbClr val="000000"/>
                </a:solidFill>
                <a:latin typeface="KG Blank Space Solid"/>
              </a:rPr>
              <a:t> année : </a:t>
            </a:r>
            <a:endParaRPr lang="fr-CA" sz="1700" dirty="0">
              <a:solidFill>
                <a:srgbClr val="000000"/>
              </a:solidFill>
              <a:latin typeface="KG Blank Space Solid" panose="02000000000000000000" pitchFamily="2" charset="0"/>
            </a:endParaRPr>
          </a:p>
          <a:p>
            <a:pPr lvl="1">
              <a:buFont typeface="Wingdings" panose="05000000000000000000" pitchFamily="2" charset="2"/>
              <a:buChar char="q"/>
            </a:pPr>
            <a:r>
              <a:rPr lang="fr-CA" sz="1400" dirty="0">
                <a:solidFill>
                  <a:srgbClr val="000000"/>
                </a:solidFill>
                <a:latin typeface="KG Blank Space Solid"/>
              </a:rPr>
              <a:t>Fiche « Le participe passé employé comme adjectif » p.16</a:t>
            </a:r>
          </a:p>
          <a:p>
            <a:pPr lvl="1">
              <a:buFont typeface="Wingdings" panose="05000000000000000000" pitchFamily="2" charset="2"/>
              <a:buChar char="q"/>
            </a:pPr>
            <a:r>
              <a:rPr lang="fr-CA" sz="1400" dirty="0">
                <a:solidFill>
                  <a:srgbClr val="000000"/>
                </a:solidFill>
                <a:latin typeface="KG Blank Space Solid"/>
              </a:rPr>
              <a:t>Fiche « Le participe passé employé avec l’auxiliaire être » p.17 </a:t>
            </a:r>
          </a:p>
          <a:p>
            <a:pPr lvl="1">
              <a:buFont typeface="Wingdings" panose="05000000000000000000" pitchFamily="2" charset="2"/>
              <a:buChar char="q"/>
            </a:pPr>
            <a:endParaRPr lang="fr-CA" sz="1400" dirty="0">
              <a:solidFill>
                <a:srgbClr val="000000"/>
              </a:solidFill>
              <a:latin typeface="KG Blank Space Solid" panose="02000000000000000000" pitchFamily="2" charset="0"/>
            </a:endParaRPr>
          </a:p>
          <a:p>
            <a:pPr marL="342900" lvl="1" indent="0">
              <a:buNone/>
            </a:pPr>
            <a:endParaRPr lang="fr-CA" sz="1400" dirty="0">
              <a:solidFill>
                <a:srgbClr val="000000"/>
              </a:solidFill>
              <a:latin typeface="KG Blank Space Solid" panose="02000000000000000000" pitchFamily="2" charset="0"/>
            </a:endParaRPr>
          </a:p>
          <a:p>
            <a:pPr>
              <a:buFont typeface="Wingdings" panose="05000000000000000000" pitchFamily="2" charset="2"/>
              <a:buChar char="q"/>
            </a:pPr>
            <a:r>
              <a:rPr lang="fr-CA" sz="1700" dirty="0">
                <a:solidFill>
                  <a:srgbClr val="000000"/>
                </a:solidFill>
                <a:latin typeface="KG Blank Space Solid"/>
              </a:rPr>
              <a:t>6</a:t>
            </a:r>
            <a:r>
              <a:rPr lang="fr-CA" sz="1700" baseline="30000" dirty="0">
                <a:solidFill>
                  <a:srgbClr val="000000"/>
                </a:solidFill>
                <a:latin typeface="KG Blank Space Solid"/>
              </a:rPr>
              <a:t>e</a:t>
            </a:r>
            <a:r>
              <a:rPr lang="fr-CA" sz="1700" dirty="0">
                <a:solidFill>
                  <a:srgbClr val="000000"/>
                </a:solidFill>
                <a:latin typeface="KG Blank Space Solid"/>
              </a:rPr>
              <a:t> année : </a:t>
            </a:r>
            <a:endParaRPr lang="fr-CA" sz="1700" dirty="0">
              <a:solidFill>
                <a:srgbClr val="000000"/>
              </a:solidFill>
              <a:latin typeface="KG Blank Space Solid" panose="02000000000000000000" pitchFamily="2" charset="0"/>
            </a:endParaRPr>
          </a:p>
          <a:p>
            <a:pPr lvl="1">
              <a:buFont typeface="Wingdings" panose="05000000000000000000" pitchFamily="2" charset="2"/>
              <a:buChar char="q"/>
            </a:pPr>
            <a:r>
              <a:rPr lang="fr-CA" sz="1300" dirty="0">
                <a:solidFill>
                  <a:srgbClr val="000000"/>
                </a:solidFill>
                <a:latin typeface="KG Blank Space Solid"/>
              </a:rPr>
              <a:t>Fiche « Participe passé employé avec l’auxiliaire être » p.24</a:t>
            </a:r>
          </a:p>
          <a:p>
            <a:pPr lvl="1">
              <a:buFont typeface="Wingdings" panose="05000000000000000000" pitchFamily="2" charset="2"/>
              <a:buChar char="q"/>
            </a:pPr>
            <a:r>
              <a:rPr lang="fr-CA" sz="1300" dirty="0">
                <a:solidFill>
                  <a:srgbClr val="000000"/>
                </a:solidFill>
                <a:latin typeface="KG Blank Space Solid"/>
              </a:rPr>
              <a:t>Fiche « L’accord du participe passé » p.25</a:t>
            </a:r>
          </a:p>
          <a:p>
            <a:pPr lvl="1">
              <a:buFont typeface="Wingdings" panose="05000000000000000000" pitchFamily="2" charset="2"/>
              <a:buChar char="q"/>
            </a:pPr>
            <a:r>
              <a:rPr lang="fr-CA" sz="1300" dirty="0">
                <a:solidFill>
                  <a:srgbClr val="000000"/>
                </a:solidFill>
                <a:latin typeface="KG Blank Space Solid"/>
              </a:rPr>
              <a:t>Fiche « La conjugaison » p.26</a:t>
            </a:r>
          </a:p>
          <a:p>
            <a:pPr lvl="1">
              <a:buFont typeface="Wingdings" panose="05000000000000000000" pitchFamily="2" charset="2"/>
              <a:buChar char="q"/>
            </a:pPr>
            <a:r>
              <a:rPr lang="fr-CA" sz="1300" dirty="0">
                <a:solidFill>
                  <a:srgbClr val="000000"/>
                </a:solidFill>
                <a:latin typeface="KG Blank Space Solid"/>
              </a:rPr>
              <a:t>Fiche « Verbes en –</a:t>
            </a:r>
            <a:r>
              <a:rPr lang="fr-CA" sz="1300" dirty="0" err="1">
                <a:solidFill>
                  <a:srgbClr val="000000"/>
                </a:solidFill>
                <a:latin typeface="KG Blank Space Solid"/>
              </a:rPr>
              <a:t>cer</a:t>
            </a:r>
            <a:r>
              <a:rPr lang="fr-CA" sz="1300" dirty="0">
                <a:solidFill>
                  <a:srgbClr val="000000"/>
                </a:solidFill>
                <a:latin typeface="KG Blank Space Solid"/>
              </a:rPr>
              <a:t>, -</a:t>
            </a:r>
            <a:r>
              <a:rPr lang="fr-CA" sz="1300" dirty="0" err="1">
                <a:solidFill>
                  <a:srgbClr val="000000"/>
                </a:solidFill>
                <a:latin typeface="KG Blank Space Solid"/>
              </a:rPr>
              <a:t>ger</a:t>
            </a:r>
            <a:r>
              <a:rPr lang="fr-CA" sz="1300" dirty="0">
                <a:solidFill>
                  <a:srgbClr val="000000"/>
                </a:solidFill>
                <a:latin typeface="KG Blank Space Solid"/>
              </a:rPr>
              <a:t>, -</a:t>
            </a:r>
            <a:r>
              <a:rPr lang="fr-CA" sz="1300" dirty="0" err="1">
                <a:solidFill>
                  <a:srgbClr val="000000"/>
                </a:solidFill>
                <a:latin typeface="KG Blank Space Solid"/>
              </a:rPr>
              <a:t>eler</a:t>
            </a:r>
            <a:r>
              <a:rPr lang="fr-CA" sz="1300" dirty="0">
                <a:solidFill>
                  <a:srgbClr val="000000"/>
                </a:solidFill>
                <a:latin typeface="KG Blank Space Solid"/>
              </a:rPr>
              <a:t> et -</a:t>
            </a:r>
            <a:r>
              <a:rPr lang="fr-CA" sz="1300" dirty="0" err="1">
                <a:solidFill>
                  <a:srgbClr val="000000"/>
                </a:solidFill>
                <a:latin typeface="KG Blank Space Solid"/>
              </a:rPr>
              <a:t>eter</a:t>
            </a:r>
            <a:r>
              <a:rPr lang="fr-CA" sz="1300" dirty="0">
                <a:solidFill>
                  <a:srgbClr val="000000"/>
                </a:solidFill>
                <a:latin typeface="KG Blank Space Solid"/>
              </a:rPr>
              <a:t>» p.28</a:t>
            </a:r>
          </a:p>
          <a:p>
            <a:pPr marL="342900" lvl="1" indent="0">
              <a:buNone/>
            </a:pPr>
            <a:endParaRPr lang="fr-CA" sz="1700" dirty="0">
              <a:solidFill>
                <a:srgbClr val="000000"/>
              </a:solidFill>
              <a:latin typeface="KG Blank Space Solid" panose="02000000000000000000" pitchFamily="2" charset="0"/>
            </a:endParaRPr>
          </a:p>
          <a:p>
            <a:pPr marL="387350" lvl="1" indent="-285750">
              <a:buFont typeface="Wingdings" panose="05000000000000000000" pitchFamily="2" charset="2"/>
              <a:buChar char="q"/>
            </a:pPr>
            <a:r>
              <a:rPr lang="fr-CA" sz="1700" dirty="0">
                <a:solidFill>
                  <a:srgbClr val="000000"/>
                </a:solidFill>
                <a:latin typeface="KG Blank Space Solid"/>
              </a:rPr>
              <a:t>Fais le jeu de révision interactif «</a:t>
            </a:r>
            <a:r>
              <a:rPr lang="fr-CA" sz="1700" dirty="0">
                <a:solidFill>
                  <a:srgbClr val="000000"/>
                </a:solidFill>
                <a:latin typeface="KG Blank Space Solid"/>
                <a:hlinkClick r:id="rId5"/>
              </a:rPr>
              <a:t> Le trésor de Toutankhamon</a:t>
            </a:r>
            <a:r>
              <a:rPr lang="fr-CA" sz="1700" dirty="0">
                <a:solidFill>
                  <a:srgbClr val="000000"/>
                </a:solidFill>
                <a:latin typeface="KG Blank Space Solid"/>
              </a:rPr>
              <a:t> » </a:t>
            </a:r>
          </a:p>
          <a:p>
            <a:pPr marL="387350" lvl="1" indent="-285750">
              <a:buFont typeface="Wingdings" panose="05000000000000000000" pitchFamily="2" charset="2"/>
              <a:buChar char="q"/>
            </a:pPr>
            <a:endParaRPr lang="fr-CA" sz="1700" dirty="0">
              <a:solidFill>
                <a:srgbClr val="000000"/>
              </a:solidFill>
              <a:latin typeface="KG Blank Space Solid"/>
            </a:endParaRPr>
          </a:p>
          <a:p>
            <a:pPr marL="387350" lvl="1" indent="-285750">
              <a:buFont typeface="Wingdings" panose="05000000000000000000" pitchFamily="2" charset="2"/>
              <a:buChar char="q"/>
            </a:pPr>
            <a:r>
              <a:rPr lang="fr-CA" sz="1700" dirty="0">
                <a:latin typeface="KG Blank Space Solid"/>
              </a:rPr>
              <a:t>Poursuis l’écriture de ton texte avec la révision et la correction de celui-ci.</a:t>
            </a:r>
            <a:endParaRPr lang="fr-CA" sz="1700" dirty="0">
              <a:solidFill>
                <a:schemeClr val="accent1"/>
              </a:solidFill>
              <a:latin typeface="KG Blank Space Solid"/>
            </a:endParaRPr>
          </a:p>
        </p:txBody>
      </p:sp>
    </p:spTree>
    <p:extLst>
      <p:ext uri="{BB962C8B-B14F-4D97-AF65-F5344CB8AC3E}">
        <p14:creationId xmlns:p14="http://schemas.microsoft.com/office/powerpoint/2010/main" val="386718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826680"/>
            <a:ext cx="7375161" cy="1325563"/>
          </a:xfrm>
        </p:spPr>
        <p:txBody>
          <a:bodyPr>
            <a:normAutofit/>
          </a:bodyPr>
          <a:lstStyle/>
          <a:p>
            <a:pPr algn="ctr"/>
            <a:r>
              <a:rPr lang="fr-CA" sz="3500" dirty="0">
                <a:solidFill>
                  <a:srgbClr val="FFFFFF"/>
                </a:solidFill>
                <a:latin typeface="KG Blank Space Solid" panose="02000000000000000000" pitchFamily="2" charset="0"/>
              </a:rPr>
              <a:t>Français écriture</a:t>
            </a:r>
          </a:p>
        </p:txBody>
      </p:sp>
      <p:pic>
        <p:nvPicPr>
          <p:cNvPr id="7" name="Image 6" descr="Une image contenant stationnaire, stylo, oiseau, animal&#10;&#10;Description générée automatiquement">
            <a:extLst>
              <a:ext uri="{FF2B5EF4-FFF2-40B4-BE49-F238E27FC236}">
                <a16:creationId xmlns:a16="http://schemas.microsoft.com/office/drawing/2014/main" id="{D24D4004-5B5C-43FA-9112-5B62B5EAAC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1019" y="199672"/>
            <a:ext cx="1101876" cy="2354592"/>
          </a:xfrm>
          <a:prstGeom prst="rect">
            <a:avLst/>
          </a:prstGeom>
        </p:spPr>
      </p:pic>
      <p:pic>
        <p:nvPicPr>
          <p:cNvPr id="5" name="Image 4" descr="Une image contenant bleu, assis, debout, blanc&#10;&#10;Description générée automatiquement">
            <a:extLst>
              <a:ext uri="{FF2B5EF4-FFF2-40B4-BE49-F238E27FC236}">
                <a16:creationId xmlns:a16="http://schemas.microsoft.com/office/drawing/2014/main" id="{0330923D-1732-4176-8738-B7C76513AF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51731" y="2103202"/>
            <a:ext cx="859671" cy="902123"/>
          </a:xfrm>
          <a:prstGeom prst="rect">
            <a:avLst/>
          </a:prstGeom>
        </p:spPr>
      </p:pic>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884419" y="2429301"/>
            <a:ext cx="7375161" cy="4229027"/>
          </a:xfrm>
        </p:spPr>
        <p:txBody>
          <a:bodyPr vert="horz" lIns="91440" tIns="45720" rIns="91440" bIns="45720" rtlCol="0" anchor="t">
            <a:normAutofit/>
          </a:bodyPr>
          <a:lstStyle/>
          <a:p>
            <a:pPr marL="0" indent="0">
              <a:buNone/>
            </a:pPr>
            <a:r>
              <a:rPr lang="fr-CA" sz="1700" dirty="0">
                <a:solidFill>
                  <a:srgbClr val="000000"/>
                </a:solidFill>
                <a:latin typeface="KG Blank Space Solid"/>
              </a:rPr>
              <a:t>Voici tes travaux : </a:t>
            </a:r>
            <a:endParaRPr lang="fr-CA" sz="1700" dirty="0">
              <a:solidFill>
                <a:srgbClr val="000000"/>
              </a:solidFill>
              <a:latin typeface="KG Blank Space Solid" panose="02000000000000000000" pitchFamily="2" charset="0"/>
            </a:endParaRPr>
          </a:p>
          <a:p>
            <a:pPr marL="342900" lvl="1" indent="0">
              <a:buNone/>
            </a:pPr>
            <a:endParaRPr lang="fr-CA" sz="1700" dirty="0">
              <a:solidFill>
                <a:srgbClr val="000000"/>
              </a:solidFill>
              <a:latin typeface="KG Blank Space Solid" panose="02000000000000000000" pitchFamily="2" charset="0"/>
            </a:endParaRPr>
          </a:p>
          <a:p>
            <a:pPr marL="387350" lvl="1" indent="-285750">
              <a:buFont typeface="Wingdings" panose="05000000000000000000" pitchFamily="2" charset="2"/>
              <a:buChar char="q"/>
            </a:pPr>
            <a:r>
              <a:rPr lang="fr-CA" sz="1700" dirty="0">
                <a:solidFill>
                  <a:srgbClr val="000000"/>
                </a:solidFill>
                <a:latin typeface="KG Blank Space Solid"/>
              </a:rPr>
              <a:t> </a:t>
            </a:r>
            <a:r>
              <a:rPr lang="fr-CA" sz="1700" dirty="0">
                <a:latin typeface="KG Blank Space Solid"/>
              </a:rPr>
              <a:t>Poursuis l’écriture de ton texte avec la révision et la correction de celui-ci. Tu peux : </a:t>
            </a:r>
          </a:p>
          <a:p>
            <a:pPr marL="730250" lvl="2" indent="-285750">
              <a:buFont typeface="Wingdings" panose="05000000000000000000" pitchFamily="2" charset="2"/>
              <a:buChar char="q"/>
            </a:pPr>
            <a:r>
              <a:rPr lang="fr-CA" sz="1400" dirty="0">
                <a:latin typeface="KG Blank Space Solid"/>
              </a:rPr>
              <a:t>Vérifier si ton texte comporte des détails.</a:t>
            </a:r>
          </a:p>
          <a:p>
            <a:pPr marL="730250" lvl="2" indent="-285750">
              <a:buFont typeface="Wingdings" panose="05000000000000000000" pitchFamily="2" charset="2"/>
              <a:buChar char="q"/>
            </a:pPr>
            <a:r>
              <a:rPr lang="fr-CA" sz="1400" dirty="0">
                <a:latin typeface="KG Blank Space Solid"/>
              </a:rPr>
              <a:t>Travailler l’introduction pour que ton texte intéresse ton lecteur dès le départ. </a:t>
            </a:r>
          </a:p>
          <a:p>
            <a:pPr marL="730250" lvl="2" indent="-285750">
              <a:buFont typeface="Wingdings" panose="05000000000000000000" pitchFamily="2" charset="2"/>
              <a:buChar char="q"/>
            </a:pPr>
            <a:r>
              <a:rPr lang="fr-CA" sz="1400" dirty="0">
                <a:latin typeface="KG Blank Space Solid"/>
              </a:rPr>
              <a:t>Vérifier la structure de tes phrases et la ponctuation.</a:t>
            </a:r>
          </a:p>
          <a:p>
            <a:pPr marL="730250" lvl="2" indent="-285750">
              <a:buFont typeface="Wingdings" panose="05000000000000000000" pitchFamily="2" charset="2"/>
              <a:buChar char="q"/>
            </a:pPr>
            <a:r>
              <a:rPr lang="fr-CA" sz="1400" dirty="0">
                <a:latin typeface="KG Blank Space Solid"/>
              </a:rPr>
              <a:t>Vérifier et changer certains mots de vocabulaire pour éviter les répétitions. </a:t>
            </a:r>
          </a:p>
          <a:p>
            <a:pPr marL="730250" lvl="2" indent="-285750">
              <a:buFont typeface="Wingdings" panose="05000000000000000000" pitchFamily="2" charset="2"/>
              <a:buChar char="q"/>
            </a:pPr>
            <a:r>
              <a:rPr lang="fr-CA" sz="1400" dirty="0">
                <a:latin typeface="KG Blank Space Solid"/>
              </a:rPr>
              <a:t>Vérifier les accords dans le groupe du nom et dans le groupe du verbe.</a:t>
            </a:r>
          </a:p>
          <a:p>
            <a:pPr marL="730250" lvl="2" indent="-285750">
              <a:buFont typeface="Wingdings" panose="05000000000000000000" pitchFamily="2" charset="2"/>
              <a:buChar char="q"/>
            </a:pPr>
            <a:r>
              <a:rPr lang="fr-CA" sz="1400" dirty="0">
                <a:latin typeface="KG Blank Space Solid"/>
              </a:rPr>
              <a:t>Chercher certains mots dans le dictionnaire au besoin.</a:t>
            </a:r>
          </a:p>
        </p:txBody>
      </p:sp>
    </p:spTree>
    <p:extLst>
      <p:ext uri="{BB962C8B-B14F-4D97-AF65-F5344CB8AC3E}">
        <p14:creationId xmlns:p14="http://schemas.microsoft.com/office/powerpoint/2010/main" val="1476531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826680"/>
            <a:ext cx="7375161" cy="1325563"/>
          </a:xfrm>
        </p:spPr>
        <p:txBody>
          <a:bodyPr>
            <a:normAutofit/>
          </a:bodyPr>
          <a:lstStyle/>
          <a:p>
            <a:pPr algn="ctr"/>
            <a:r>
              <a:rPr lang="fr-CA" sz="3500" dirty="0">
                <a:solidFill>
                  <a:srgbClr val="FFFFFF"/>
                </a:solidFill>
                <a:latin typeface="KG Blank Space Solid" panose="02000000000000000000" pitchFamily="2" charset="0"/>
              </a:rPr>
              <a:t>Anglais</a:t>
            </a:r>
          </a:p>
        </p:txBody>
      </p:sp>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381001" y="3092970"/>
            <a:ext cx="7878580" cy="2693976"/>
          </a:xfrm>
        </p:spPr>
        <p:txBody>
          <a:bodyPr vert="horz" lIns="91440" tIns="45720" rIns="91440" bIns="45720" rtlCol="0" anchor="t">
            <a:normAutofit/>
          </a:bodyPr>
          <a:lstStyle/>
          <a:p>
            <a:pPr marL="0" indent="0">
              <a:buNone/>
            </a:pPr>
            <a:r>
              <a:rPr lang="fr-CA" sz="1700" dirty="0">
                <a:solidFill>
                  <a:srgbClr val="000000"/>
                </a:solidFill>
                <a:latin typeface="KG Blank Space Solid"/>
              </a:rPr>
              <a:t>Voici les activités proposées par Miss Audrey Ann en anglais :</a:t>
            </a:r>
          </a:p>
          <a:p>
            <a:pPr marL="0" indent="0">
              <a:buNone/>
            </a:pPr>
            <a:endParaRPr lang="fr-CA" sz="1700" dirty="0">
              <a:solidFill>
                <a:srgbClr val="000000"/>
              </a:solidFill>
              <a:latin typeface="KG Blank Space Solid" panose="02000000000000000000" pitchFamily="2" charset="0"/>
            </a:endParaRPr>
          </a:p>
          <a:p>
            <a:pPr>
              <a:buFontTx/>
              <a:buChar char="-"/>
            </a:pPr>
            <a:r>
              <a:rPr lang="fr-CA" sz="1700" dirty="0">
                <a:solidFill>
                  <a:srgbClr val="000000"/>
                </a:solidFill>
                <a:latin typeface="KG Blank Space Solid"/>
                <a:hlinkClick r:id="rId3"/>
              </a:rPr>
              <a:t>Activités 5</a:t>
            </a:r>
            <a:r>
              <a:rPr lang="fr-CA" sz="1700" baseline="30000" dirty="0">
                <a:solidFill>
                  <a:srgbClr val="000000"/>
                </a:solidFill>
                <a:latin typeface="KG Blank Space Solid"/>
                <a:hlinkClick r:id="rId3"/>
              </a:rPr>
              <a:t>e</a:t>
            </a:r>
            <a:r>
              <a:rPr lang="fr-CA" sz="1700" dirty="0">
                <a:solidFill>
                  <a:srgbClr val="000000"/>
                </a:solidFill>
                <a:latin typeface="KG Blank Space Solid"/>
                <a:hlinkClick r:id="rId3"/>
              </a:rPr>
              <a:t> année</a:t>
            </a:r>
            <a:endParaRPr lang="fr-CA" sz="1700" dirty="0">
              <a:solidFill>
                <a:srgbClr val="000000"/>
              </a:solidFill>
              <a:latin typeface="KG Blank Space Solid"/>
              <a:hlinkClick r:id="rId4"/>
            </a:endParaRPr>
          </a:p>
          <a:p>
            <a:pPr marL="0" indent="0">
              <a:buNone/>
            </a:pPr>
            <a:endParaRPr lang="fr-CA" sz="1700" dirty="0">
              <a:solidFill>
                <a:srgbClr val="000000"/>
              </a:solidFill>
              <a:latin typeface="KG Blank Space Solid" panose="02000000000000000000" pitchFamily="2" charset="0"/>
              <a:hlinkClick r:id="rId5"/>
            </a:endParaRPr>
          </a:p>
          <a:p>
            <a:pPr>
              <a:buFontTx/>
              <a:buChar char="-"/>
            </a:pPr>
            <a:r>
              <a:rPr lang="fr-CA" sz="1700" dirty="0">
                <a:solidFill>
                  <a:srgbClr val="000000"/>
                </a:solidFill>
                <a:latin typeface="KG Blank Space Solid"/>
                <a:hlinkClick r:id="rId6"/>
              </a:rPr>
              <a:t>Activités 6</a:t>
            </a:r>
            <a:r>
              <a:rPr lang="fr-CA" sz="1700" baseline="30000" dirty="0">
                <a:solidFill>
                  <a:srgbClr val="000000"/>
                </a:solidFill>
                <a:latin typeface="KG Blank Space Solid"/>
                <a:hlinkClick r:id="rId6"/>
              </a:rPr>
              <a:t>e</a:t>
            </a:r>
            <a:r>
              <a:rPr lang="fr-CA" sz="1700" dirty="0">
                <a:solidFill>
                  <a:srgbClr val="000000"/>
                </a:solidFill>
                <a:latin typeface="KG Blank Space Solid"/>
                <a:hlinkClick r:id="rId6"/>
              </a:rPr>
              <a:t> année</a:t>
            </a:r>
            <a:endParaRPr lang="fr-CA" sz="1700" dirty="0">
              <a:solidFill>
                <a:srgbClr val="000000"/>
              </a:solidFill>
              <a:latin typeface="KG Blank Space Solid"/>
              <a:hlinkClick r:id="rId7"/>
            </a:endParaRPr>
          </a:p>
        </p:txBody>
      </p:sp>
      <p:pic>
        <p:nvPicPr>
          <p:cNvPr id="5" name="Image 4" descr="Une image contenant texte&#10;&#10;Description générée automatiquement">
            <a:extLst>
              <a:ext uri="{FF2B5EF4-FFF2-40B4-BE49-F238E27FC236}">
                <a16:creationId xmlns:a16="http://schemas.microsoft.com/office/drawing/2014/main" id="{795BAE01-1291-412C-8433-A23E195FA7D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29985" y="825014"/>
            <a:ext cx="1993291" cy="1325563"/>
          </a:xfrm>
          <a:prstGeom prst="rect">
            <a:avLst/>
          </a:prstGeom>
        </p:spPr>
      </p:pic>
    </p:spTree>
    <p:extLst>
      <p:ext uri="{BB962C8B-B14F-4D97-AF65-F5344CB8AC3E}">
        <p14:creationId xmlns:p14="http://schemas.microsoft.com/office/powerpoint/2010/main" val="113382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a:extLst>
              <a:ext uri="{FF2B5EF4-FFF2-40B4-BE49-F238E27FC236}">
                <a16:creationId xmlns:a16="http://schemas.microsoft.com/office/drawing/2014/main" id="{DC4A0FA6-607F-4305-9BFC-97BC72505B45}"/>
              </a:ext>
            </a:extLst>
          </p:cNvPr>
          <p:cNvSpPr>
            <a:spLocks noGrp="1"/>
          </p:cNvSpPr>
          <p:nvPr>
            <p:ph type="title"/>
          </p:nvPr>
        </p:nvSpPr>
        <p:spPr>
          <a:xfrm>
            <a:off x="884419" y="599943"/>
            <a:ext cx="7375161" cy="1325563"/>
          </a:xfrm>
        </p:spPr>
        <p:txBody>
          <a:bodyPr>
            <a:normAutofit/>
          </a:bodyPr>
          <a:lstStyle/>
          <a:p>
            <a:pPr algn="ctr"/>
            <a:r>
              <a:rPr lang="fr-CA" sz="3500">
                <a:solidFill>
                  <a:srgbClr val="FFFFFF"/>
                </a:solidFill>
                <a:latin typeface="KG Blank Space Solid" panose="02000000000000000000" pitchFamily="2" charset="0"/>
              </a:rPr>
              <a:t>Pour t’aider à t’organiser…</a:t>
            </a:r>
          </a:p>
        </p:txBody>
      </p:sp>
      <p:sp>
        <p:nvSpPr>
          <p:cNvPr id="3" name="Espace réservé du contenu 2">
            <a:extLst>
              <a:ext uri="{FF2B5EF4-FFF2-40B4-BE49-F238E27FC236}">
                <a16:creationId xmlns:a16="http://schemas.microsoft.com/office/drawing/2014/main" id="{E68AE99A-9190-452F-BC36-269BD855BA34}"/>
              </a:ext>
            </a:extLst>
          </p:cNvPr>
          <p:cNvSpPr>
            <a:spLocks noGrp="1"/>
          </p:cNvSpPr>
          <p:nvPr>
            <p:ph idx="1"/>
          </p:nvPr>
        </p:nvSpPr>
        <p:spPr>
          <a:xfrm>
            <a:off x="1378308" y="1514902"/>
            <a:ext cx="6812918" cy="4967785"/>
          </a:xfrm>
        </p:spPr>
        <p:txBody>
          <a:bodyPr>
            <a:normAutofit/>
          </a:bodyPr>
          <a:lstStyle/>
          <a:p>
            <a:pPr marL="0" indent="0">
              <a:buNone/>
            </a:pPr>
            <a:r>
              <a:rPr lang="fr-CA" sz="1400">
                <a:solidFill>
                  <a:schemeClr val="bg1"/>
                </a:solidFill>
                <a:latin typeface="KG Blank Space Solid" panose="02000000000000000000" pitchFamily="2" charset="0"/>
              </a:rPr>
              <a:t>Pour t’aider à terminer tous tes travaux, je te propose de séparer ton horaire de la façon suivante. *N’oublie pas d’y ajouter tes travaux en anglais.  : </a:t>
            </a:r>
          </a:p>
        </p:txBody>
      </p:sp>
      <p:graphicFrame>
        <p:nvGraphicFramePr>
          <p:cNvPr id="4" name="Tableau 5">
            <a:extLst>
              <a:ext uri="{FF2B5EF4-FFF2-40B4-BE49-F238E27FC236}">
                <a16:creationId xmlns:a16="http://schemas.microsoft.com/office/drawing/2014/main" id="{B4777071-270F-4ADC-B760-4B8C15314CF8}"/>
              </a:ext>
            </a:extLst>
          </p:cNvPr>
          <p:cNvGraphicFramePr>
            <a:graphicFrameLocks noGrp="1"/>
          </p:cNvGraphicFramePr>
          <p:nvPr>
            <p:extLst>
              <p:ext uri="{D42A27DB-BD31-4B8C-83A1-F6EECF244321}">
                <p14:modId xmlns:p14="http://schemas.microsoft.com/office/powerpoint/2010/main" val="3978710352"/>
              </p:ext>
            </p:extLst>
          </p:nvPr>
        </p:nvGraphicFramePr>
        <p:xfrm>
          <a:off x="323849" y="2152030"/>
          <a:ext cx="8496072" cy="4353881"/>
        </p:xfrm>
        <a:graphic>
          <a:graphicData uri="http://schemas.openxmlformats.org/drawingml/2006/table">
            <a:tbl>
              <a:tblPr firstRow="1" bandRow="1">
                <a:tableStyleId>{5940675A-B579-460E-94D1-54222C63F5DA}</a:tableStyleId>
              </a:tblPr>
              <a:tblGrid>
                <a:gridCol w="1416012">
                  <a:extLst>
                    <a:ext uri="{9D8B030D-6E8A-4147-A177-3AD203B41FA5}">
                      <a16:colId xmlns:a16="http://schemas.microsoft.com/office/drawing/2014/main" val="1524471067"/>
                    </a:ext>
                  </a:extLst>
                </a:gridCol>
                <a:gridCol w="1416012">
                  <a:extLst>
                    <a:ext uri="{9D8B030D-6E8A-4147-A177-3AD203B41FA5}">
                      <a16:colId xmlns:a16="http://schemas.microsoft.com/office/drawing/2014/main" val="3723111026"/>
                    </a:ext>
                  </a:extLst>
                </a:gridCol>
                <a:gridCol w="1416012">
                  <a:extLst>
                    <a:ext uri="{9D8B030D-6E8A-4147-A177-3AD203B41FA5}">
                      <a16:colId xmlns:a16="http://schemas.microsoft.com/office/drawing/2014/main" val="3844609927"/>
                    </a:ext>
                  </a:extLst>
                </a:gridCol>
                <a:gridCol w="1416012">
                  <a:extLst>
                    <a:ext uri="{9D8B030D-6E8A-4147-A177-3AD203B41FA5}">
                      <a16:colId xmlns:a16="http://schemas.microsoft.com/office/drawing/2014/main" val="2637424704"/>
                    </a:ext>
                  </a:extLst>
                </a:gridCol>
                <a:gridCol w="1416012">
                  <a:extLst>
                    <a:ext uri="{9D8B030D-6E8A-4147-A177-3AD203B41FA5}">
                      <a16:colId xmlns:a16="http://schemas.microsoft.com/office/drawing/2014/main" val="3261819569"/>
                    </a:ext>
                  </a:extLst>
                </a:gridCol>
                <a:gridCol w="1416012">
                  <a:extLst>
                    <a:ext uri="{9D8B030D-6E8A-4147-A177-3AD203B41FA5}">
                      <a16:colId xmlns:a16="http://schemas.microsoft.com/office/drawing/2014/main" val="3919511318"/>
                    </a:ext>
                  </a:extLst>
                </a:gridCol>
              </a:tblGrid>
              <a:tr h="257735">
                <a:tc>
                  <a:txBody>
                    <a:bodyPr/>
                    <a:lstStyle/>
                    <a:p>
                      <a:pPr algn="ctr"/>
                      <a:endParaRPr lang="fr-CA" sz="1200">
                        <a:latin typeface="KG Miss Kindy Chunky" panose="02000000000000000000" pitchFamily="2" charset="0"/>
                      </a:endParaRPr>
                    </a:p>
                  </a:txBody>
                  <a:tcPr>
                    <a:solidFill>
                      <a:schemeClr val="bg1">
                        <a:lumMod val="75000"/>
                      </a:schemeClr>
                    </a:solidFill>
                  </a:tcPr>
                </a:tc>
                <a:tc>
                  <a:txBody>
                    <a:bodyPr/>
                    <a:lstStyle/>
                    <a:p>
                      <a:pPr algn="ctr"/>
                      <a:r>
                        <a:rPr lang="fr-CA" sz="1200" dirty="0">
                          <a:latin typeface="KG Miss Kindy Chunky"/>
                        </a:rPr>
                        <a:t>Lundi</a:t>
                      </a:r>
                    </a:p>
                  </a:txBody>
                  <a:tcPr>
                    <a:solidFill>
                      <a:schemeClr val="bg1">
                        <a:lumMod val="75000"/>
                      </a:schemeClr>
                    </a:solidFill>
                  </a:tcPr>
                </a:tc>
                <a:tc>
                  <a:txBody>
                    <a:bodyPr/>
                    <a:lstStyle/>
                    <a:p>
                      <a:pPr algn="ctr"/>
                      <a:r>
                        <a:rPr lang="fr-CA" sz="1200" dirty="0">
                          <a:latin typeface="KG Miss Kindy Chunky"/>
                        </a:rPr>
                        <a:t>Mardi</a:t>
                      </a:r>
                    </a:p>
                  </a:txBody>
                  <a:tcPr>
                    <a:solidFill>
                      <a:schemeClr val="bg1">
                        <a:lumMod val="75000"/>
                      </a:schemeClr>
                    </a:solidFill>
                  </a:tcPr>
                </a:tc>
                <a:tc>
                  <a:txBody>
                    <a:bodyPr/>
                    <a:lstStyle/>
                    <a:p>
                      <a:pPr algn="ctr"/>
                      <a:r>
                        <a:rPr lang="fr-CA" sz="1200" dirty="0">
                          <a:latin typeface="KG Miss Kindy Chunky"/>
                        </a:rPr>
                        <a:t>Mercredi</a:t>
                      </a:r>
                    </a:p>
                  </a:txBody>
                  <a:tcPr>
                    <a:solidFill>
                      <a:schemeClr val="bg1">
                        <a:lumMod val="75000"/>
                      </a:schemeClr>
                    </a:solidFill>
                  </a:tcPr>
                </a:tc>
                <a:tc>
                  <a:txBody>
                    <a:bodyPr/>
                    <a:lstStyle/>
                    <a:p>
                      <a:pPr algn="ctr"/>
                      <a:r>
                        <a:rPr lang="fr-CA" sz="1200" dirty="0">
                          <a:latin typeface="KG Miss Kindy Chunky"/>
                        </a:rPr>
                        <a:t>Jeudi</a:t>
                      </a:r>
                    </a:p>
                  </a:txBody>
                  <a:tcPr>
                    <a:solidFill>
                      <a:schemeClr val="bg1">
                        <a:lumMod val="75000"/>
                      </a:schemeClr>
                    </a:solidFill>
                  </a:tcPr>
                </a:tc>
                <a:tc>
                  <a:txBody>
                    <a:bodyPr/>
                    <a:lstStyle/>
                    <a:p>
                      <a:pPr algn="ctr"/>
                      <a:r>
                        <a:rPr lang="fr-CA" sz="1200" dirty="0">
                          <a:latin typeface="KG Miss Kindy Chunky"/>
                        </a:rPr>
                        <a:t>Vendredi</a:t>
                      </a:r>
                    </a:p>
                  </a:txBody>
                  <a:tcPr>
                    <a:solidFill>
                      <a:schemeClr val="bg1">
                        <a:lumMod val="75000"/>
                      </a:schemeClr>
                    </a:solidFill>
                  </a:tcPr>
                </a:tc>
                <a:extLst>
                  <a:ext uri="{0D108BD9-81ED-4DB2-BD59-A6C34878D82A}">
                    <a16:rowId xmlns:a16="http://schemas.microsoft.com/office/drawing/2014/main" val="2845615523"/>
                  </a:ext>
                </a:extLst>
              </a:tr>
              <a:tr h="257735">
                <a:tc>
                  <a:txBody>
                    <a:bodyPr/>
                    <a:lstStyle/>
                    <a:p>
                      <a:pPr algn="ctr"/>
                      <a:r>
                        <a:rPr lang="fr-CA" sz="1200" dirty="0">
                          <a:latin typeface="KG Miss Kindy Chunky"/>
                        </a:rPr>
                        <a:t>Routine matinale</a:t>
                      </a:r>
                    </a:p>
                  </a:txBody>
                  <a:tcPr anchor="ctr">
                    <a:solidFill>
                      <a:schemeClr val="bg1">
                        <a:lumMod val="75000"/>
                      </a:schemeClr>
                    </a:solidFill>
                  </a:tcPr>
                </a:tc>
                <a:tc>
                  <a:txBody>
                    <a:bodyPr/>
                    <a:lstStyle/>
                    <a:p>
                      <a:pPr algn="l"/>
                      <a:r>
                        <a:rPr lang="fr-CA" sz="1200" dirty="0">
                          <a:latin typeface="KG Miss Kindy Chunky"/>
                        </a:rPr>
                        <a:t>Jour 1</a:t>
                      </a:r>
                    </a:p>
                  </a:txBody>
                  <a:tcPr anchor="ctr"/>
                </a:tc>
                <a:tc>
                  <a:txBody>
                    <a:bodyPr/>
                    <a:lstStyle/>
                    <a:p>
                      <a:pPr algn="l"/>
                      <a:r>
                        <a:rPr lang="fr-CA" sz="1200" dirty="0">
                          <a:latin typeface="KG Miss Kindy Chunky"/>
                        </a:rPr>
                        <a:t>Jour 2</a:t>
                      </a:r>
                    </a:p>
                  </a:txBody>
                  <a:tcPr anchor="ctr"/>
                </a:tc>
                <a:tc>
                  <a:txBody>
                    <a:bodyPr/>
                    <a:lstStyle/>
                    <a:p>
                      <a:pPr algn="l"/>
                      <a:r>
                        <a:rPr lang="fr-CA" sz="1200" dirty="0">
                          <a:latin typeface="KG Miss Kindy Chunky"/>
                        </a:rPr>
                        <a:t>Jour 3</a:t>
                      </a:r>
                    </a:p>
                  </a:txBody>
                  <a:tcPr anchor="ctr"/>
                </a:tc>
                <a:tc>
                  <a:txBody>
                    <a:bodyPr/>
                    <a:lstStyle/>
                    <a:p>
                      <a:pPr algn="l"/>
                      <a:r>
                        <a:rPr lang="fr-CA" sz="1200" dirty="0">
                          <a:latin typeface="KG Miss Kindy Chunky"/>
                        </a:rPr>
                        <a:t>Jour </a:t>
                      </a:r>
                      <a:r>
                        <a:rPr lang="fr-CA" sz="1200" dirty="0" smtClean="0">
                          <a:latin typeface="KG Miss Kindy Chunky"/>
                        </a:rPr>
                        <a:t>4</a:t>
                      </a:r>
                      <a:endParaRPr lang="fr-CA" sz="1200" dirty="0">
                        <a:latin typeface="KG Miss Kindy Chunky"/>
                      </a:endParaRPr>
                    </a:p>
                  </a:txBody>
                  <a:tcPr anchor="ctr"/>
                </a:tc>
                <a:tc>
                  <a:txBody>
                    <a:bodyPr/>
                    <a:lstStyle/>
                    <a:p>
                      <a:pPr algn="l"/>
                      <a:r>
                        <a:rPr lang="fr-CA" sz="1200" dirty="0" smtClean="0">
                          <a:latin typeface="KG Miss Kindy Chunky"/>
                        </a:rPr>
                        <a:t>Jour 5</a:t>
                      </a:r>
                      <a:endParaRPr lang="fr-CA" sz="1200" dirty="0">
                        <a:latin typeface="KG Miss Kindy Chunky"/>
                      </a:endParaRPr>
                    </a:p>
                  </a:txBody>
                  <a:tcPr anchor="ctr"/>
                </a:tc>
                <a:extLst>
                  <a:ext uri="{0D108BD9-81ED-4DB2-BD59-A6C34878D82A}">
                    <a16:rowId xmlns:a16="http://schemas.microsoft.com/office/drawing/2014/main" val="29915841"/>
                  </a:ext>
                </a:extLst>
              </a:tr>
              <a:tr h="933179">
                <a:tc>
                  <a:txBody>
                    <a:bodyPr/>
                    <a:lstStyle/>
                    <a:p>
                      <a:pPr algn="ctr"/>
                      <a:r>
                        <a:rPr lang="fr-CA" sz="1200" dirty="0">
                          <a:latin typeface="KG Miss Kindy Chunky"/>
                        </a:rPr>
                        <a:t>Maths</a:t>
                      </a:r>
                    </a:p>
                  </a:txBody>
                  <a:tcPr anchor="ctr">
                    <a:solidFill>
                      <a:schemeClr val="bg1">
                        <a:lumMod val="75000"/>
                      </a:schemeClr>
                    </a:solidFill>
                  </a:tcPr>
                </a:tc>
                <a:tc>
                  <a:txBody>
                    <a:bodyPr/>
                    <a:lstStyle/>
                    <a:p>
                      <a:pPr lvl="0">
                        <a:buNone/>
                      </a:pPr>
                      <a:r>
                        <a:rPr lang="fr-CA" sz="1000" dirty="0" smtClean="0">
                          <a:latin typeface="Arial"/>
                        </a:rPr>
                        <a:t>Cahier</a:t>
                      </a:r>
                      <a:r>
                        <a:rPr lang="fr-CA" sz="1000" baseline="0" dirty="0" smtClean="0">
                          <a:latin typeface="Arial"/>
                        </a:rPr>
                        <a:t> de r</a:t>
                      </a:r>
                      <a:r>
                        <a:rPr lang="fr-CA" sz="1000" dirty="0" smtClean="0">
                          <a:latin typeface="Arial"/>
                        </a:rPr>
                        <a:t>évision p.1-2-3</a:t>
                      </a:r>
                    </a:p>
                  </a:txBody>
                  <a:tcPr/>
                </a:tc>
                <a:tc>
                  <a:txBody>
                    <a:bodyPr/>
                    <a:lstStyle/>
                    <a:p>
                      <a:pPr lvl="0">
                        <a:buNone/>
                      </a:pPr>
                      <a:r>
                        <a:rPr lang="fr-CA" sz="1000" dirty="0" smtClean="0">
                          <a:latin typeface="Arial"/>
                        </a:rPr>
                        <a:t>Résolution 1</a:t>
                      </a:r>
                      <a:r>
                        <a:rPr lang="fr-CA" sz="1000" baseline="30000" dirty="0" smtClean="0">
                          <a:latin typeface="Arial"/>
                        </a:rPr>
                        <a:t>er</a:t>
                      </a:r>
                      <a:r>
                        <a:rPr lang="fr-CA" sz="1000" baseline="0" dirty="0" smtClean="0">
                          <a:latin typeface="Arial"/>
                        </a:rPr>
                        <a:t> problème (cahier résolution)</a:t>
                      </a:r>
                      <a:endParaRPr lang="fr-CA" sz="1000" dirty="0">
                        <a:latin typeface="Arial"/>
                      </a:endParaRPr>
                    </a:p>
                  </a:txBody>
                  <a:tcPr/>
                </a:tc>
                <a:tc>
                  <a:txBody>
                    <a:bodyPr/>
                    <a:lstStyle/>
                    <a:p>
                      <a:pPr lvl="0">
                        <a:buNone/>
                      </a:pPr>
                      <a:r>
                        <a:rPr lang="fr-CA" sz="1000" dirty="0" smtClean="0">
                          <a:latin typeface="Arial"/>
                        </a:rPr>
                        <a:t>Cahier</a:t>
                      </a:r>
                      <a:r>
                        <a:rPr lang="fr-CA" sz="1000" baseline="0" dirty="0" smtClean="0">
                          <a:latin typeface="Arial"/>
                        </a:rPr>
                        <a:t> de r</a:t>
                      </a:r>
                      <a:r>
                        <a:rPr lang="fr-CA" sz="1000" dirty="0" smtClean="0">
                          <a:latin typeface="Arial"/>
                        </a:rPr>
                        <a:t>évision p.4-5-6</a:t>
                      </a:r>
                    </a:p>
                  </a:txBody>
                  <a:tcPr/>
                </a:tc>
                <a:tc>
                  <a:txBody>
                    <a:bodyPr/>
                    <a:lstStyle/>
                    <a:p>
                      <a:pPr lvl="0">
                        <a:buNone/>
                      </a:pPr>
                      <a:r>
                        <a:rPr lang="fr-CA" sz="1000" dirty="0" smtClean="0">
                          <a:latin typeface="Arial"/>
                        </a:rPr>
                        <a:t>Résolution</a:t>
                      </a:r>
                      <a:r>
                        <a:rPr lang="fr-CA" sz="1000" baseline="0" dirty="0" smtClean="0">
                          <a:latin typeface="Arial"/>
                        </a:rPr>
                        <a:t> 2</a:t>
                      </a:r>
                      <a:r>
                        <a:rPr lang="fr-CA" sz="1000" baseline="30000" dirty="0" smtClean="0">
                          <a:latin typeface="Arial"/>
                        </a:rPr>
                        <a:t>e</a:t>
                      </a:r>
                      <a:r>
                        <a:rPr lang="fr-CA" sz="1000" baseline="0" dirty="0" smtClean="0">
                          <a:latin typeface="Arial"/>
                        </a:rPr>
                        <a:t> problème (et le 3</a:t>
                      </a:r>
                      <a:r>
                        <a:rPr lang="fr-CA" sz="1000" baseline="30000" dirty="0" smtClean="0">
                          <a:latin typeface="Arial"/>
                        </a:rPr>
                        <a:t>e</a:t>
                      </a:r>
                      <a:r>
                        <a:rPr lang="fr-CA" sz="1000" baseline="0" dirty="0" smtClean="0">
                          <a:latin typeface="Arial"/>
                        </a:rPr>
                        <a:t> pour les 6</a:t>
                      </a:r>
                      <a:r>
                        <a:rPr lang="fr-CA" sz="1000" baseline="30000" dirty="0" smtClean="0">
                          <a:latin typeface="Arial"/>
                        </a:rPr>
                        <a:t>e</a:t>
                      </a:r>
                      <a:r>
                        <a:rPr lang="fr-CA" sz="1000" baseline="0" dirty="0" smtClean="0">
                          <a:latin typeface="Arial"/>
                        </a:rPr>
                        <a:t> année)</a:t>
                      </a:r>
                      <a:endParaRPr lang="fr-CA" sz="1000" dirty="0">
                        <a:latin typeface="Arial"/>
                      </a:endParaRPr>
                    </a:p>
                  </a:txBody>
                  <a:tcPr/>
                </a:tc>
                <a:tc>
                  <a:txBody>
                    <a:bodyPr/>
                    <a:lstStyle/>
                    <a:p>
                      <a:pPr lvl="0">
                        <a:buNone/>
                      </a:pPr>
                      <a:r>
                        <a:rPr lang="fr-CA" sz="1000" b="0" i="0" u="none" strike="noStrike" noProof="0" dirty="0" smtClean="0">
                          <a:solidFill>
                            <a:schemeClr val="tx1"/>
                          </a:solidFill>
                          <a:latin typeface="Calibri"/>
                        </a:rPr>
                        <a:t>Cahier de révision p.7</a:t>
                      </a:r>
                      <a:endParaRPr lang="fr-CA" sz="1000" b="0" i="0" u="none" strike="noStrike" noProof="0" dirty="0">
                        <a:solidFill>
                          <a:schemeClr val="tx1"/>
                        </a:solidFill>
                        <a:latin typeface="Calibri"/>
                      </a:endParaRPr>
                    </a:p>
                  </a:txBody>
                  <a:tcPr/>
                </a:tc>
                <a:extLst>
                  <a:ext uri="{0D108BD9-81ED-4DB2-BD59-A6C34878D82A}">
                    <a16:rowId xmlns:a16="http://schemas.microsoft.com/office/drawing/2014/main" val="73207677"/>
                  </a:ext>
                </a:extLst>
              </a:tr>
              <a:tr h="657669">
                <a:tc>
                  <a:txBody>
                    <a:bodyPr/>
                    <a:lstStyle/>
                    <a:p>
                      <a:pPr algn="ctr"/>
                      <a:r>
                        <a:rPr lang="fr-CA" sz="1200" dirty="0">
                          <a:latin typeface="KG Miss Kindy Chunky"/>
                        </a:rPr>
                        <a:t>Lecture</a:t>
                      </a:r>
                    </a:p>
                  </a:txBody>
                  <a:tcPr anchor="ctr">
                    <a:solidFill>
                      <a:schemeClr val="bg1">
                        <a:lumMod val="75000"/>
                      </a:schemeClr>
                    </a:solidFill>
                  </a:tcPr>
                </a:tc>
                <a:tc>
                  <a:txBody>
                    <a:bodyPr/>
                    <a:lstStyle/>
                    <a:p>
                      <a:pPr lvl="0">
                        <a:buNone/>
                      </a:pPr>
                      <a:r>
                        <a:rPr lang="fr-CA" sz="1000" b="0" i="0" u="none" strike="noStrike" noProof="0" dirty="0">
                          <a:solidFill>
                            <a:srgbClr val="000000"/>
                          </a:solidFill>
                        </a:rPr>
                        <a:t>Texto p. </a:t>
                      </a:r>
                      <a:r>
                        <a:rPr lang="fr-CA" sz="1000" b="0" i="0" u="none" strike="noStrike" noProof="0" dirty="0" smtClean="0">
                          <a:solidFill>
                            <a:srgbClr val="000000"/>
                          </a:solidFill>
                        </a:rPr>
                        <a:t>84 à 87</a:t>
                      </a:r>
                      <a:endParaRPr lang="fr-FR" dirty="0"/>
                    </a:p>
                  </a:txBody>
                  <a:tcPr/>
                </a:tc>
                <a:tc>
                  <a:txBody>
                    <a:bodyPr/>
                    <a:lstStyle/>
                    <a:p>
                      <a:pPr lvl="0">
                        <a:buNone/>
                      </a:pPr>
                      <a:r>
                        <a:rPr lang="fr-CA" sz="1000" b="0" i="0" u="none" strike="noStrike" noProof="0" dirty="0" smtClean="0">
                          <a:solidFill>
                            <a:srgbClr val="000000"/>
                          </a:solidFill>
                        </a:rPr>
                        <a:t>Texto p.88-91</a:t>
                      </a:r>
                      <a:endParaRPr lang="fr-FR" dirty="0"/>
                    </a:p>
                  </a:txBody>
                  <a:tcPr/>
                </a:tc>
                <a:tc>
                  <a:txBody>
                    <a:bodyPr/>
                    <a:lstStyle/>
                    <a:p>
                      <a:pPr lvl="0">
                        <a:buNone/>
                      </a:pPr>
                      <a:r>
                        <a:rPr lang="fr-CA" sz="1000" b="0" i="0" u="none" strike="noStrike" noProof="0" dirty="0">
                          <a:solidFill>
                            <a:srgbClr val="000000"/>
                          </a:solidFill>
                        </a:rPr>
                        <a:t>Texto p. </a:t>
                      </a:r>
                      <a:r>
                        <a:rPr lang="fr-CA" sz="1000" b="0" i="0" u="none" strike="noStrike" noProof="0" dirty="0" smtClean="0">
                          <a:solidFill>
                            <a:srgbClr val="000000"/>
                          </a:solidFill>
                        </a:rPr>
                        <a:t>92 à 96</a:t>
                      </a:r>
                      <a:endParaRPr lang="fr-FR" dirty="0"/>
                    </a:p>
                  </a:txBody>
                  <a:tcPr/>
                </a:tc>
                <a:tc>
                  <a:txBody>
                    <a:bodyPr/>
                    <a:lstStyle/>
                    <a:p>
                      <a:pPr lvl="0">
                        <a:buNone/>
                      </a:pPr>
                      <a:r>
                        <a:rPr lang="fr-CA" sz="1000" b="0" i="0" u="none" strike="noStrike" noProof="0" dirty="0" smtClean="0">
                          <a:solidFill>
                            <a:srgbClr val="000000"/>
                          </a:solidFill>
                        </a:rPr>
                        <a:t>Finir les lectures dans texto</a:t>
                      </a:r>
                      <a:endParaRPr lang="fr-FR" dirty="0"/>
                    </a:p>
                  </a:txBody>
                  <a:tcPr/>
                </a:tc>
                <a:tc>
                  <a:txBody>
                    <a:bodyPr/>
                    <a:lstStyle/>
                    <a:p>
                      <a:pPr lvl="0">
                        <a:buNone/>
                      </a:pPr>
                      <a:r>
                        <a:rPr lang="fr-CA" sz="1000" b="0" i="0" u="none" strike="noStrike" noProof="0" dirty="0" smtClean="0">
                          <a:solidFill>
                            <a:srgbClr val="000000"/>
                          </a:solidFill>
                        </a:rPr>
                        <a:t>Lecture au choix</a:t>
                      </a:r>
                      <a:endParaRPr lang="fr-CA" sz="1000" b="0" i="0" u="none" strike="noStrike" noProof="0" dirty="0">
                        <a:solidFill>
                          <a:srgbClr val="000000"/>
                        </a:solidFill>
                      </a:endParaRPr>
                    </a:p>
                  </a:txBody>
                  <a:tcPr/>
                </a:tc>
                <a:extLst>
                  <a:ext uri="{0D108BD9-81ED-4DB2-BD59-A6C34878D82A}">
                    <a16:rowId xmlns:a16="http://schemas.microsoft.com/office/drawing/2014/main" val="3654613101"/>
                  </a:ext>
                </a:extLst>
              </a:tr>
              <a:tr h="1048712">
                <a:tc>
                  <a:txBody>
                    <a:bodyPr/>
                    <a:lstStyle/>
                    <a:p>
                      <a:pPr algn="ctr"/>
                      <a:r>
                        <a:rPr lang="fr-CA" sz="1200" dirty="0">
                          <a:latin typeface="KG Miss Kindy Chunky"/>
                        </a:rPr>
                        <a:t>Écriture</a:t>
                      </a:r>
                    </a:p>
                  </a:txBody>
                  <a:tcPr anchor="ctr">
                    <a:solidFill>
                      <a:schemeClr val="bg1">
                        <a:lumMod val="75000"/>
                      </a:schemeClr>
                    </a:solidFill>
                  </a:tcPr>
                </a:tc>
                <a:tc>
                  <a:txBody>
                    <a:bodyPr/>
                    <a:lstStyle/>
                    <a:p>
                      <a:pPr marL="0" marR="0" lvl="0" indent="0" algn="l">
                        <a:lnSpc>
                          <a:spcPct val="90000"/>
                        </a:lnSpc>
                        <a:spcBef>
                          <a:spcPts val="750"/>
                        </a:spcBef>
                        <a:spcAft>
                          <a:spcPts val="0"/>
                        </a:spcAft>
                        <a:buNone/>
                      </a:pPr>
                      <a:r>
                        <a:rPr lang="fr-CA" sz="1000" b="0" i="0" u="none" strike="noStrike" noProof="0" dirty="0">
                          <a:solidFill>
                            <a:srgbClr val="000000"/>
                          </a:solidFill>
                        </a:rPr>
                        <a:t>5</a:t>
                      </a:r>
                      <a:r>
                        <a:rPr lang="fr-CA" sz="1000" b="0" i="0" u="none" strike="noStrike" baseline="30000" noProof="0" dirty="0">
                          <a:solidFill>
                            <a:srgbClr val="000000"/>
                          </a:solidFill>
                        </a:rPr>
                        <a:t>e</a:t>
                      </a:r>
                      <a:r>
                        <a:rPr lang="fr-CA" sz="1000" b="0" i="0" u="none" strike="noStrike" noProof="0" dirty="0">
                          <a:solidFill>
                            <a:srgbClr val="000000"/>
                          </a:solidFill>
                        </a:rPr>
                        <a:t> année : Fiche participe passé  </a:t>
                      </a:r>
                      <a:r>
                        <a:rPr lang="fr-CA" sz="1000" b="0" i="0" u="none" strike="noStrike" noProof="0" dirty="0" smtClean="0">
                          <a:solidFill>
                            <a:srgbClr val="000000"/>
                          </a:solidFill>
                        </a:rPr>
                        <a:t>p.16</a:t>
                      </a:r>
                    </a:p>
                    <a:p>
                      <a:pPr marL="0" marR="0" lvl="0" indent="0" algn="l">
                        <a:lnSpc>
                          <a:spcPct val="90000"/>
                        </a:lnSpc>
                        <a:spcBef>
                          <a:spcPts val="750"/>
                        </a:spcBef>
                        <a:spcAft>
                          <a:spcPts val="0"/>
                        </a:spcAft>
                        <a:buNone/>
                      </a:pPr>
                      <a:r>
                        <a:rPr lang="fr-CA" sz="1000" b="0" i="0" u="none" strike="noStrike" noProof="0" dirty="0" smtClean="0">
                          <a:solidFill>
                            <a:srgbClr val="000000"/>
                          </a:solidFill>
                        </a:rPr>
                        <a:t>6</a:t>
                      </a:r>
                      <a:r>
                        <a:rPr lang="fr-CA" sz="1000" b="0" i="0" u="none" strike="noStrike" baseline="30000" noProof="0" dirty="0" smtClean="0">
                          <a:solidFill>
                            <a:srgbClr val="000000"/>
                          </a:solidFill>
                        </a:rPr>
                        <a:t>e</a:t>
                      </a:r>
                      <a:r>
                        <a:rPr lang="fr-CA" sz="1000" b="0" i="0" u="none" strike="noStrike" noProof="0" dirty="0" smtClean="0">
                          <a:solidFill>
                            <a:srgbClr val="000000"/>
                          </a:solidFill>
                        </a:rPr>
                        <a:t> année: fiche p.24-25</a:t>
                      </a:r>
                    </a:p>
                    <a:p>
                      <a:pPr marL="0" marR="0" lvl="0" indent="0" algn="l">
                        <a:lnSpc>
                          <a:spcPct val="90000"/>
                        </a:lnSpc>
                        <a:spcBef>
                          <a:spcPts val="750"/>
                        </a:spcBef>
                        <a:spcAft>
                          <a:spcPts val="0"/>
                        </a:spcAft>
                        <a:buNone/>
                      </a:pPr>
                      <a:r>
                        <a:rPr lang="fr-CA" sz="1000" b="0" i="0" u="none" strike="noStrike" noProof="0" dirty="0" smtClean="0">
                          <a:solidFill>
                            <a:srgbClr val="000000"/>
                          </a:solidFill>
                        </a:rPr>
                        <a:t>Relier et améliorer ton texte.</a:t>
                      </a:r>
                      <a:endParaRPr lang="fr-CA" sz="1000" b="0" i="0" u="none" strike="noStrike" noProof="0" dirty="0">
                        <a:solidFill>
                          <a:srgbClr val="000000"/>
                        </a:solidFill>
                      </a:endParaRPr>
                    </a:p>
                  </a:txBody>
                  <a:tcPr/>
                </a:tc>
                <a:tc>
                  <a:txBody>
                    <a:bodyPr/>
                    <a:lstStyle/>
                    <a:p>
                      <a:pPr marL="0" marR="0" lvl="0" indent="0" algn="l">
                        <a:lnSpc>
                          <a:spcPct val="90000"/>
                        </a:lnSpc>
                        <a:spcBef>
                          <a:spcPts val="750"/>
                        </a:spcBef>
                        <a:spcAft>
                          <a:spcPts val="0"/>
                        </a:spcAft>
                        <a:buNone/>
                      </a:pPr>
                      <a:r>
                        <a:rPr lang="fr-CA" sz="1000" b="0" i="0" u="none" strike="noStrike" noProof="0" dirty="0">
                          <a:solidFill>
                            <a:srgbClr val="000000"/>
                          </a:solidFill>
                          <a:latin typeface="Calibri"/>
                        </a:rPr>
                        <a:t>5e année: Fiche </a:t>
                      </a:r>
                      <a:r>
                        <a:rPr lang="fr-CA" sz="1000" b="0" i="0" u="none" strike="noStrike" noProof="0" dirty="0" smtClean="0">
                          <a:solidFill>
                            <a:srgbClr val="000000"/>
                          </a:solidFill>
                          <a:latin typeface="Calibri"/>
                        </a:rPr>
                        <a:t>participe passé p.17</a:t>
                      </a:r>
                    </a:p>
                    <a:p>
                      <a:pPr marL="0" marR="0" lvl="0" indent="0" algn="l">
                        <a:lnSpc>
                          <a:spcPct val="90000"/>
                        </a:lnSpc>
                        <a:spcBef>
                          <a:spcPts val="750"/>
                        </a:spcBef>
                        <a:spcAft>
                          <a:spcPts val="0"/>
                        </a:spcAft>
                        <a:buNone/>
                      </a:pPr>
                      <a:r>
                        <a:rPr lang="fr-CA" sz="1000" b="0" i="0" u="none" strike="noStrike" noProof="0" dirty="0" smtClean="0">
                          <a:solidFill>
                            <a:srgbClr val="000000"/>
                          </a:solidFill>
                          <a:latin typeface="Calibri"/>
                        </a:rPr>
                        <a:t>6</a:t>
                      </a:r>
                      <a:r>
                        <a:rPr lang="fr-CA" sz="1000" b="0" i="0" u="none" strike="noStrike" baseline="30000" noProof="0" dirty="0" smtClean="0">
                          <a:solidFill>
                            <a:srgbClr val="000000"/>
                          </a:solidFill>
                          <a:latin typeface="Calibri"/>
                        </a:rPr>
                        <a:t>e</a:t>
                      </a:r>
                      <a:r>
                        <a:rPr lang="fr-CA" sz="1000" b="0" i="0" u="none" strike="noStrike" noProof="0" dirty="0" smtClean="0">
                          <a:solidFill>
                            <a:srgbClr val="000000"/>
                          </a:solidFill>
                          <a:latin typeface="Calibri"/>
                        </a:rPr>
                        <a:t> année: fiche p.26-28</a:t>
                      </a:r>
                      <a:endParaRPr lang="fr-CA" sz="1000" b="0" i="0" u="none" strike="noStrike" noProof="0" dirty="0">
                        <a:solidFill>
                          <a:srgbClr val="000000"/>
                        </a:solidFill>
                        <a:latin typeface="Calibri"/>
                      </a:endParaRPr>
                    </a:p>
                    <a:p>
                      <a:pPr marL="0" marR="0" lvl="0" indent="0" algn="l">
                        <a:lnSpc>
                          <a:spcPct val="90000"/>
                        </a:lnSpc>
                        <a:spcBef>
                          <a:spcPts val="750"/>
                        </a:spcBef>
                        <a:spcAft>
                          <a:spcPts val="0"/>
                        </a:spcAft>
                        <a:buNone/>
                      </a:pPr>
                      <a:r>
                        <a:rPr lang="fr-CA" sz="1000" b="0" i="0" u="none" strike="noStrike" noProof="0" dirty="0" smtClean="0">
                          <a:solidFill>
                            <a:srgbClr val="000000"/>
                          </a:solidFill>
                          <a:latin typeface="Calibri"/>
                        </a:rPr>
                        <a:t>Débuter la correction de ton texte</a:t>
                      </a:r>
                      <a:endParaRPr lang="fr-CA" sz="1000" b="0" i="0" u="none" strike="noStrike" noProof="0" dirty="0">
                        <a:solidFill>
                          <a:srgbClr val="000000"/>
                        </a:solidFill>
                        <a:latin typeface="Calibri"/>
                      </a:endParaRPr>
                    </a:p>
                  </a:txBody>
                  <a:tcPr/>
                </a:tc>
                <a:tc>
                  <a:txBody>
                    <a:bodyPr/>
                    <a:lstStyle/>
                    <a:p>
                      <a:pPr marL="0" marR="0" lvl="0" indent="0" algn="l">
                        <a:lnSpc>
                          <a:spcPct val="90000"/>
                        </a:lnSpc>
                        <a:spcBef>
                          <a:spcPts val="750"/>
                        </a:spcBef>
                        <a:spcAft>
                          <a:spcPts val="0"/>
                        </a:spcAft>
                        <a:buNone/>
                      </a:pPr>
                      <a:r>
                        <a:rPr lang="fr-CA" sz="1000" b="0" i="0" u="none" strike="noStrike" noProof="0" dirty="0" smtClean="0">
                          <a:solidFill>
                            <a:srgbClr val="000000"/>
                          </a:solidFill>
                          <a:latin typeface="Arial"/>
                        </a:rPr>
                        <a:t>Travailler sur ton texte! </a:t>
                      </a:r>
                    </a:p>
                    <a:p>
                      <a:pPr marL="0" marR="0" lvl="0" indent="0" algn="l">
                        <a:lnSpc>
                          <a:spcPct val="90000"/>
                        </a:lnSpc>
                        <a:spcBef>
                          <a:spcPts val="750"/>
                        </a:spcBef>
                        <a:spcAft>
                          <a:spcPts val="0"/>
                        </a:spcAft>
                        <a:buNone/>
                      </a:pPr>
                      <a:r>
                        <a:rPr lang="fr-CA" sz="1000" b="0" i="0" u="none" strike="noStrike" noProof="0" dirty="0" smtClean="0">
                          <a:solidFill>
                            <a:srgbClr val="000000"/>
                          </a:solidFill>
                          <a:latin typeface="Arial"/>
                        </a:rPr>
                        <a:t>Correction, mise </a:t>
                      </a:r>
                      <a:r>
                        <a:rPr lang="fr-CA" sz="1000" b="0" i="0" u="none" strike="noStrike" baseline="0" noProof="0" dirty="0" smtClean="0">
                          <a:solidFill>
                            <a:srgbClr val="000000"/>
                          </a:solidFill>
                          <a:latin typeface="Arial"/>
                        </a:rPr>
                        <a:t> en page, relire plusieurs fois, etc.</a:t>
                      </a:r>
                      <a:endParaRPr lang="fr-CA" sz="1000" b="0" i="0" u="none" strike="noStrike" noProof="0" dirty="0">
                        <a:solidFill>
                          <a:srgbClr val="000000"/>
                        </a:solidFill>
                        <a:latin typeface="Arial"/>
                      </a:endParaRPr>
                    </a:p>
                    <a:p>
                      <a:endParaRPr lang="fr-CA" sz="1000" dirty="0">
                        <a:latin typeface="Arial"/>
                      </a:endParaRPr>
                    </a:p>
                  </a:txBody>
                  <a:tcPr/>
                </a:tc>
                <a:tc>
                  <a:txBody>
                    <a:bodyPr/>
                    <a:lstStyle/>
                    <a:p>
                      <a:pPr marL="0" marR="0" lvl="0" indent="0" algn="l">
                        <a:lnSpc>
                          <a:spcPct val="90000"/>
                        </a:lnSpc>
                        <a:spcBef>
                          <a:spcPts val="750"/>
                        </a:spcBef>
                        <a:spcAft>
                          <a:spcPts val="0"/>
                        </a:spcAft>
                        <a:buNone/>
                      </a:pPr>
                      <a:r>
                        <a:rPr lang="fr-CA" sz="1000" b="0" i="0" u="none" strike="noStrike" noProof="0" dirty="0" smtClean="0">
                          <a:solidFill>
                            <a:srgbClr val="000000"/>
                          </a:solidFill>
                          <a:latin typeface="Arial"/>
                        </a:rPr>
                        <a:t>Jeu de révision </a:t>
                      </a:r>
                    </a:p>
                    <a:p>
                      <a:pPr marL="0" marR="0" lvl="0" indent="0" algn="l">
                        <a:lnSpc>
                          <a:spcPct val="90000"/>
                        </a:lnSpc>
                        <a:spcBef>
                          <a:spcPts val="750"/>
                        </a:spcBef>
                        <a:spcAft>
                          <a:spcPts val="0"/>
                        </a:spcAft>
                        <a:buNone/>
                      </a:pPr>
                      <a:r>
                        <a:rPr lang="fr-CA" sz="1000" dirty="0" smtClean="0">
                          <a:solidFill>
                            <a:srgbClr val="000000"/>
                          </a:solidFill>
                          <a:latin typeface="KG Blank Space Solid"/>
                          <a:hlinkClick r:id="rId3"/>
                        </a:rPr>
                        <a:t>Le trésor de Toutankhamon</a:t>
                      </a:r>
                      <a:endParaRPr lang="fr-CA" sz="1000" b="0" i="0" u="none" strike="noStrike" noProof="0" dirty="0">
                        <a:solidFill>
                          <a:srgbClr val="000000"/>
                        </a:solidFill>
                        <a:latin typeface="Arial"/>
                      </a:endParaRPr>
                    </a:p>
                  </a:txBody>
                  <a:tcPr/>
                </a:tc>
                <a:tc>
                  <a:txBody>
                    <a:bodyPr/>
                    <a:lstStyle/>
                    <a:p>
                      <a:endParaRPr lang="fr-CA" sz="1000" dirty="0">
                        <a:latin typeface="KG Miss Kindy Chunky"/>
                      </a:endParaRPr>
                    </a:p>
                    <a:p>
                      <a:pPr marL="0" indent="0">
                        <a:buFontTx/>
                        <a:buNone/>
                      </a:pPr>
                      <a:r>
                        <a:rPr lang="fr-CA" sz="1000" dirty="0" smtClean="0">
                          <a:latin typeface="KG Miss Kindy Chunky" panose="02000000000000000000" pitchFamily="2" charset="0"/>
                        </a:rPr>
                        <a:t>Terminer ton texte.</a:t>
                      </a:r>
                      <a:endParaRPr lang="fr-CA" sz="1000" dirty="0">
                        <a:latin typeface="KG Miss Kindy Chunky" panose="02000000000000000000" pitchFamily="2" charset="0"/>
                      </a:endParaRPr>
                    </a:p>
                    <a:p>
                      <a:pPr marL="0" indent="0">
                        <a:buFontTx/>
                        <a:buNone/>
                      </a:pPr>
                      <a:endParaRPr lang="fr-CA" sz="1000" dirty="0">
                        <a:latin typeface="KG Miss Kindy Chunky"/>
                      </a:endParaRPr>
                    </a:p>
                  </a:txBody>
                  <a:tcPr/>
                </a:tc>
                <a:extLst>
                  <a:ext uri="{0D108BD9-81ED-4DB2-BD59-A6C34878D82A}">
                    <a16:rowId xmlns:a16="http://schemas.microsoft.com/office/drawing/2014/main" val="1075046573"/>
                  </a:ext>
                </a:extLst>
              </a:tr>
              <a:tr h="552450">
                <a:tc>
                  <a:txBody>
                    <a:bodyPr/>
                    <a:lstStyle/>
                    <a:p>
                      <a:pPr algn="ctr"/>
                      <a:r>
                        <a:rPr lang="fr-CA" sz="1200" dirty="0">
                          <a:latin typeface="KG Miss Kindy Chunky"/>
                        </a:rPr>
                        <a:t>Pour en faire un peu plus…</a:t>
                      </a:r>
                    </a:p>
                  </a:txBody>
                  <a:tcPr anchor="ctr">
                    <a:solidFill>
                      <a:schemeClr val="bg1">
                        <a:lumMod val="75000"/>
                      </a:schemeClr>
                    </a:solidFill>
                  </a:tcPr>
                </a:tc>
                <a:tc gridSpan="5">
                  <a:txBody>
                    <a:bodyPr/>
                    <a:lstStyle/>
                    <a:p>
                      <a:endParaRPr lang="fr-CA" sz="1000" dirty="0">
                        <a:latin typeface="Arial"/>
                      </a:endParaRPr>
                    </a:p>
                    <a:p>
                      <a:r>
                        <a:rPr lang="fr-CA" sz="1000" dirty="0">
                          <a:latin typeface="Arial"/>
                        </a:rPr>
                        <a:t>Lecture au choix, jeux de sociétés</a:t>
                      </a:r>
                    </a:p>
                    <a:p>
                      <a:r>
                        <a:rPr lang="fr-CA" sz="1000" dirty="0">
                          <a:latin typeface="Arial"/>
                        </a:rPr>
                        <a:t>Activités proposées dans les trousses du MELS</a:t>
                      </a:r>
                    </a:p>
                  </a:txBody>
                  <a:tcPr/>
                </a:tc>
                <a:tc hMerge="1">
                  <a:txBody>
                    <a:bodyPr/>
                    <a:lstStyle/>
                    <a:p>
                      <a:endParaRPr lang="fr-CA" sz="1000">
                        <a:latin typeface="KG Miss Kindy Chunky" panose="02000000000000000000" pitchFamily="2" charset="0"/>
                      </a:endParaRPr>
                    </a:p>
                  </a:txBody>
                  <a:tcPr/>
                </a:tc>
                <a:tc hMerge="1">
                  <a:txBody>
                    <a:bodyPr/>
                    <a:lstStyle/>
                    <a:p>
                      <a:endParaRPr lang="fr-CA" sz="1000">
                        <a:latin typeface="KG Miss Kindy Chunky" panose="02000000000000000000" pitchFamily="2" charset="0"/>
                      </a:endParaRPr>
                    </a:p>
                  </a:txBody>
                  <a:tcPr/>
                </a:tc>
                <a:tc hMerge="1">
                  <a:txBody>
                    <a:bodyPr/>
                    <a:lstStyle/>
                    <a:p>
                      <a:endParaRPr lang="fr-CA" sz="1000">
                        <a:latin typeface="KG Miss Kindy Chunky" panose="02000000000000000000" pitchFamily="2" charset="0"/>
                      </a:endParaRPr>
                    </a:p>
                  </a:txBody>
                  <a:tcPr/>
                </a:tc>
                <a:tc hMerge="1">
                  <a:txBody>
                    <a:bodyPr/>
                    <a:lstStyle/>
                    <a:p>
                      <a:pPr marL="0" indent="0">
                        <a:buFontTx/>
                        <a:buNone/>
                      </a:pPr>
                      <a:endParaRPr lang="fr-CA" sz="1000">
                        <a:latin typeface="KG Miss Kindy Chunky" panose="02000000000000000000" pitchFamily="2" charset="0"/>
                      </a:endParaRPr>
                    </a:p>
                  </a:txBody>
                  <a:tcPr/>
                </a:tc>
                <a:extLst>
                  <a:ext uri="{0D108BD9-81ED-4DB2-BD59-A6C34878D82A}">
                    <a16:rowId xmlns:a16="http://schemas.microsoft.com/office/drawing/2014/main" val="434911083"/>
                  </a:ext>
                </a:extLst>
              </a:tr>
              <a:tr h="613231">
                <a:tc gridSpan="6">
                  <a:txBody>
                    <a:bodyPr/>
                    <a:lstStyle/>
                    <a:p>
                      <a:pPr lvl="0" algn="ctr">
                        <a:buNone/>
                      </a:pPr>
                      <a:r>
                        <a:rPr lang="fr-CA" sz="1200" b="1" dirty="0">
                          <a:latin typeface="KG Miss Kindy Chunky"/>
                        </a:rPr>
                        <a:t>N'oublie pas de faire le </a:t>
                      </a:r>
                      <a:r>
                        <a:rPr lang="fr-CA" sz="1200" b="1" dirty="0">
                          <a:latin typeface="KG Miss Kindy Chunky"/>
                          <a:hlinkClick r:id="rId4"/>
                        </a:rPr>
                        <a:t>Quiz</a:t>
                      </a:r>
                      <a:r>
                        <a:rPr lang="fr-CA" sz="1200" b="1" dirty="0">
                          <a:latin typeface="KG Miss Kindy Chunky"/>
                        </a:rPr>
                        <a:t> jeudi ou vendredi</a:t>
                      </a:r>
                    </a:p>
                  </a:txBody>
                  <a:tcPr anchor="ctr">
                    <a:solidFill>
                      <a:srgbClr val="FF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93000313"/>
                  </a:ext>
                </a:extLst>
              </a:tr>
            </a:tbl>
          </a:graphicData>
        </a:graphic>
      </p:graphicFrame>
    </p:spTree>
    <p:extLst>
      <p:ext uri="{BB962C8B-B14F-4D97-AF65-F5344CB8AC3E}">
        <p14:creationId xmlns:p14="http://schemas.microsoft.com/office/powerpoint/2010/main" val="351142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F7ECC08438CA46B912348AE4B61170" ma:contentTypeVersion="13" ma:contentTypeDescription="Crée un document." ma:contentTypeScope="" ma:versionID="e412df5a9ce4eeaae551426b01c8909e">
  <xsd:schema xmlns:xsd="http://www.w3.org/2001/XMLSchema" xmlns:xs="http://www.w3.org/2001/XMLSchema" xmlns:p="http://schemas.microsoft.com/office/2006/metadata/properties" xmlns:ns3="3bd6f43d-11c4-4d48-a661-af4bd99777f6" xmlns:ns4="4cdc7b73-e26c-41c0-9003-6893556d4608" targetNamespace="http://schemas.microsoft.com/office/2006/metadata/properties" ma:root="true" ma:fieldsID="500d3f0b8da37727f2b4ed8249f5b015" ns3:_="" ns4:_="">
    <xsd:import namespace="3bd6f43d-11c4-4d48-a661-af4bd99777f6"/>
    <xsd:import namespace="4cdc7b73-e26c-41c0-9003-6893556d46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6f43d-11c4-4d48-a661-af4bd99777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dc7b73-e26c-41c0-9003-6893556d4608"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CCE037-F58B-460D-8D93-01B344663CC2}">
  <ds:schemaRefs>
    <ds:schemaRef ds:uri="http://schemas.microsoft.com/office/2006/documentManagement/types"/>
    <ds:schemaRef ds:uri="http://purl.org/dc/elements/1.1/"/>
    <ds:schemaRef ds:uri="http://schemas.microsoft.com/office/2006/metadata/properties"/>
    <ds:schemaRef ds:uri="3bd6f43d-11c4-4d48-a661-af4bd99777f6"/>
    <ds:schemaRef ds:uri="http://purl.org/dc/terms/"/>
    <ds:schemaRef ds:uri="http://schemas.openxmlformats.org/package/2006/metadata/core-properties"/>
    <ds:schemaRef ds:uri="http://purl.org/dc/dcmitype/"/>
    <ds:schemaRef ds:uri="http://schemas.microsoft.com/office/infopath/2007/PartnerControls"/>
    <ds:schemaRef ds:uri="4cdc7b73-e26c-41c0-9003-6893556d4608"/>
    <ds:schemaRef ds:uri="http://www.w3.org/XML/1998/namespace"/>
  </ds:schemaRefs>
</ds:datastoreItem>
</file>

<file path=customXml/itemProps2.xml><?xml version="1.0" encoding="utf-8"?>
<ds:datastoreItem xmlns:ds="http://schemas.openxmlformats.org/officeDocument/2006/customXml" ds:itemID="{D70C6200-05C0-480A-9B75-56AB680F3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d6f43d-11c4-4d48-a661-af4bd99777f6"/>
    <ds:schemaRef ds:uri="4cdc7b73-e26c-41c0-9003-6893556d4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419C11-C9A1-4202-8C99-B09B06771C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970</TotalTime>
  <Words>746</Words>
  <Application>Microsoft Office PowerPoint</Application>
  <PresentationFormat>Affichage à l'écran (4:3)</PresentationFormat>
  <Paragraphs>120</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Calibri Light</vt:lpstr>
      <vt:lpstr>KG Blank Space Solid</vt:lpstr>
      <vt:lpstr>KG Miss Kindy Chunky</vt:lpstr>
      <vt:lpstr>Wingdings</vt:lpstr>
      <vt:lpstr>Thème Office</vt:lpstr>
      <vt:lpstr>Plan de travail</vt:lpstr>
      <vt:lpstr>Routine du matin (révision)</vt:lpstr>
      <vt:lpstr>Mathématiques</vt:lpstr>
      <vt:lpstr>Français lecture</vt:lpstr>
      <vt:lpstr>Français écriture</vt:lpstr>
      <vt:lpstr>Français écriture</vt:lpstr>
      <vt:lpstr>Français écriture</vt:lpstr>
      <vt:lpstr>Anglais</vt:lpstr>
      <vt:lpstr>Pour t’aider à t’organiser…</vt:lpstr>
      <vt:lpstr>Pour aller un peu plus loin…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travail</dc:title>
  <dc:creator>Stéphanie Lambert</dc:creator>
  <cp:lastModifiedBy>Alexandra Bellerose-Loranger</cp:lastModifiedBy>
  <cp:revision>80</cp:revision>
  <dcterms:created xsi:type="dcterms:W3CDTF">2020-05-17T12:24:21Z</dcterms:created>
  <dcterms:modified xsi:type="dcterms:W3CDTF">2020-06-05T17:23:39Z</dcterms:modified>
</cp:coreProperties>
</file>