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BF030"/>
    <a:srgbClr val="CCFFCC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074" autoAdjust="0"/>
  </p:normalViewPr>
  <p:slideViewPr>
    <p:cSldViewPr>
      <p:cViewPr varScale="1">
        <p:scale>
          <a:sx n="49" d="100"/>
          <a:sy n="49" d="100"/>
        </p:scale>
        <p:origin x="2772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76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11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3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713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330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418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3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989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34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889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11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DEB0-6532-4157-83E4-BA98A0036CEA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5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zooecomuseum.ca/workspace/uploads/files/nids-d-oiseaux.pdf" TargetMode="External"/><Relationship Id="rId13" Type="http://schemas.openxmlformats.org/officeDocument/2006/relationships/hyperlink" Target="https://www.youtube.com/watch?v=P7iRxIIcxnY&amp;fbclid=IwAR37jpmtNLFyyGapzjdJKlds_3sdBPsrvyxog7SbLfeZk605c1RktEcQ7CQ" TargetMode="External"/><Relationship Id="rId18" Type="http://schemas.openxmlformats.org/officeDocument/2006/relationships/hyperlink" Target="http://www.alloprof.qc.ca/Pages/Jeux/FinLapin3.aspx" TargetMode="External"/><Relationship Id="rId26" Type="http://schemas.openxmlformats.org/officeDocument/2006/relationships/hyperlink" Target="https://doc-10-80-apps-viewer.googleusercontent.com/viewer/secure/pdf/tav5ho7f8c0jgv039db8majie3c3810c/8g9r5e1p5mokppdnd26bi0ullq4k1jpp/1592229000000/drive/11330196826044655387/ACFrOgB9RGid3qqQ5dwfsaoiWKkXNEB6x5OXskMNZ41c0glyfZ231i_da9-vWGsjB1_GWuwnYytdtyVbJQauU-XL_dQgTiVFfY6bWBg7eGboq2hXo63eTIIEa5obsRFvrF0QyTUHiA4I1STdVG3z?print=true&amp;nonce=vbhurq548hklq&amp;user=11330196826044655387&amp;hash=fo12m1nnv3vrd952nvafqsmogjiorug4" TargetMode="External"/><Relationship Id="rId3" Type="http://schemas.microsoft.com/office/2007/relationships/hdphoto" Target="../media/hdphoto1.wdp"/><Relationship Id="rId21" Type="http://schemas.openxmlformats.org/officeDocument/2006/relationships/hyperlink" Target="https://www.youtube.com/watch?v=iIM1mND5JqU&amp;feature=youtu.be" TargetMode="External"/><Relationship Id="rId34" Type="http://schemas.openxmlformats.org/officeDocument/2006/relationships/image" Target="../media/image5.png"/><Relationship Id="rId7" Type="http://schemas.openxmlformats.org/officeDocument/2006/relationships/hyperlink" Target="https://drive.google.com/file/d/1B9gTGO43SYF4eVi6Urj1yY-rmAB9pFE4/view" TargetMode="External"/><Relationship Id="rId12" Type="http://schemas.openxmlformats.org/officeDocument/2006/relationships/hyperlink" Target="https://www.youtube.com/watch?v=6plMOeLKlrs" TargetMode="External"/><Relationship Id="rId17" Type="http://schemas.openxmlformats.org/officeDocument/2006/relationships/hyperlink" Target="https://www.youtube.com/watch?v=rmRbSeHk0oM&amp;list=PLHDZDZiZx1F_psVi2mg8LhJRq5Uz0Sbik&amp;index=20" TargetMode="External"/><Relationship Id="rId25" Type="http://schemas.openxmlformats.org/officeDocument/2006/relationships/hyperlink" Target="https://fr.calameo.com/read/0032216229f9b81a8022c" TargetMode="External"/><Relationship Id="rId33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watch?v=Ia9aBJwvEIU&amp;list=PLHDZDZiZx1F_psVi2mg8LhJRq5Uz0Sbik&amp;index=23&amp;t=0s" TargetMode="External"/><Relationship Id="rId20" Type="http://schemas.openxmlformats.org/officeDocument/2006/relationships/hyperlink" Target="https://www.youtube.com/watch?v=Z9kc4xw8csw&amp;feature=youtu.be" TargetMode="External"/><Relationship Id="rId29" Type="http://schemas.openxmlformats.org/officeDocument/2006/relationships/hyperlink" Target="https://www.hugolescargot.com/activites-enfants/bricolages/42031-oiseau-bleu-en-quillin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MFl8s05vj3UYqRRSu6bsEM9651gWQQt0/view" TargetMode="External"/><Relationship Id="rId11" Type="http://schemas.openxmlformats.org/officeDocument/2006/relationships/hyperlink" Target="http://www.alloprof.qc.ca/Pages/Jeux/Conjugo.aspx" TargetMode="External"/><Relationship Id="rId24" Type="http://schemas.openxmlformats.org/officeDocument/2006/relationships/hyperlink" Target="https://fr.calameo.com/read/00169842967ee101a7908" TargetMode="Externa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hyperlink" Target="http://www.attrape-nombres.com/an/nc_play.php?lang=fr" TargetMode="External"/><Relationship Id="rId23" Type="http://schemas.openxmlformats.org/officeDocument/2006/relationships/hyperlink" Target="https://www.youtube.com/watch?v=71xdztyNW1g&amp;t=7s" TargetMode="External"/><Relationship Id="rId28" Type="http://schemas.openxmlformats.org/officeDocument/2006/relationships/hyperlink" Target="https://archzine.fr/deco/bricolage-avec-carton-doeufs/" TargetMode="External"/><Relationship Id="rId36" Type="http://schemas.microsoft.com/office/2007/relationships/hdphoto" Target="../media/hdphoto3.wdp"/><Relationship Id="rId10" Type="http://schemas.openxmlformats.org/officeDocument/2006/relationships/hyperlink" Target="file:///C:\Users\Tanya\Downloads\mots%20crois%25C3%25A9s%202e%20ann%25C3%25A9e%20(1).pdf" TargetMode="External"/><Relationship Id="rId19" Type="http://schemas.openxmlformats.org/officeDocument/2006/relationships/hyperlink" Target="https://www.youtube.com/watch?v=MfJUSm9RYUY&amp;feature=youtu.be" TargetMode="External"/><Relationship Id="rId31" Type="http://schemas.openxmlformats.org/officeDocument/2006/relationships/hyperlink" Target="https://www.atelierexpressart.com/programs/le-toucan" TargetMode="External"/><Relationship Id="rId4" Type="http://schemas.openxmlformats.org/officeDocument/2006/relationships/image" Target="../media/image2.png"/><Relationship Id="rId9" Type="http://schemas.openxmlformats.org/officeDocument/2006/relationships/hyperlink" Target="file:///C:\Users\Tanya\Downloads\AN%201%20-%20dict%25C3%25A9es%20%25C3%25A9l%25C3%25A8ve%20(1re%20OU%202e)%20(1).pdf" TargetMode="External"/><Relationship Id="rId14" Type="http://schemas.openxmlformats.org/officeDocument/2006/relationships/hyperlink" Target="https://www.youtube.com/watch?v=Hlu7ff9LbSs" TargetMode="External"/><Relationship Id="rId22" Type="http://schemas.openxmlformats.org/officeDocument/2006/relationships/hyperlink" Target="https://www.youtube.com/watch?v=2GHw9DfD_S0&amp;feature=youtu.be" TargetMode="External"/><Relationship Id="rId27" Type="http://schemas.openxmlformats.org/officeDocument/2006/relationships/hyperlink" Target="https://drive.google.com/file/d/1EelIGx-iSkhBf8Wa1J5yjARMLuEK3fCl/view" TargetMode="External"/><Relationship Id="rId30" Type="http://schemas.openxmlformats.org/officeDocument/2006/relationships/hyperlink" Target="http://nicolenipapier.eklablog.com/une-jungle-de-flamants-roses-a129209158" TargetMode="External"/><Relationship Id="rId3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077">
            <a:off x="4331896" y="6481761"/>
            <a:ext cx="2590988" cy="1094319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72704"/>
              </p:ext>
            </p:extLst>
          </p:nvPr>
        </p:nvGraphicFramePr>
        <p:xfrm>
          <a:off x="366984" y="688165"/>
          <a:ext cx="6120680" cy="83680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2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1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PBCoffeeBeforeTalkie" pitchFamily="2" charset="0"/>
                          <a:cs typeface="+mn-cs"/>
                        </a:rPr>
                        <a:t>Lecture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Lecture : « 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6"/>
                        </a:rPr>
                        <a:t>La poule et le diamant 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» + 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7"/>
                        </a:rPr>
                        <a:t>questionnaire 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 Lecture : 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8"/>
                        </a:rPr>
                        <a:t>Aider les oiseaux avec leur nid </a:t>
                      </a:r>
                      <a:endParaRPr lang="fr-CA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 Écriture : Qu’as-tu aimé à l’école cette année ? Qu’est-ce qui va le plus te manquer ?</a:t>
                      </a: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+Lire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au moins 20 minutes par jour une lecture au choix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</a:t>
                      </a: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Vocabulaire &amp; orthographe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2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Liste des </a:t>
                      </a:r>
                      <a:r>
                        <a:rPr lang="fr-CA" sz="1200" b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superprofs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#22</a:t>
                      </a:r>
                      <a:endParaRPr lang="fr-CA" sz="12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fr-CA" sz="12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9" action="ppaction://hlinkfile"/>
                        </a:rPr>
                        <a:t>Dictée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9" action="ppaction://hlinkfile"/>
                        </a:rPr>
                        <a:t> trouée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p. 42 du document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10" action="ppaction://hlinkfile"/>
                        </a:rPr>
                        <a:t>Mots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10" action="ppaction://hlinkfile"/>
                        </a:rPr>
                        <a:t> croisés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p. 22 du document</a:t>
                      </a:r>
                      <a:endParaRPr lang="fr-CA" sz="1200" b="0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 Grammaire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 me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pratique 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11"/>
                        </a:rPr>
                        <a:t>avec </a:t>
                      </a:r>
                      <a:r>
                        <a:rPr lang="fr-CA" sz="1200" kern="1200" baseline="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11"/>
                        </a:rPr>
                        <a:t>Conjugo</a:t>
                      </a:r>
                      <a:endParaRPr lang="fr-CA" sz="1200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 Mathématiques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Terminer le cahier C de Mathéo.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Capsule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12"/>
                        </a:rPr>
                        <a:t>Combien reste-t-il?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Capsule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13"/>
                        </a:rPr>
                        <a:t>Les termes manquants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Capsule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14"/>
                        </a:rPr>
                        <a:t>La fraction simple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 • Jeu en ligne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15"/>
                        </a:rPr>
                        <a:t>Attrape-nombre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 • Jeu de cartes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16"/>
                        </a:rPr>
                        <a:t>La pyramide des 5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Jeu de cartes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17"/>
                        </a:rPr>
                        <a:t>La vitesse</a:t>
                      </a:r>
                      <a:endParaRPr kumimoji="0" lang="fr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Nombres de 900 à 1000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Jeux +- 1 à 16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 me pratique avec </a:t>
                      </a: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18"/>
                        </a:rPr>
                        <a:t>Fin Lapin</a:t>
                      </a:r>
                      <a:endParaRPr lang="fr-CA" sz="12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  <a:cs typeface="Times New Roman"/>
                        </a:rPr>
                        <a:t>Anglais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7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Je révise avec Mme. Marie-Ève</a:t>
                      </a:r>
                      <a:endParaRPr lang="fr-CA" sz="12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Capsule #21: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19"/>
                        </a:rPr>
                        <a:t>Bon visionnement!</a:t>
                      </a:r>
                      <a:endParaRPr lang="fr-CA" sz="1200" b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Capsule #22: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20"/>
                        </a:rPr>
                        <a:t>Bon visionnement!</a:t>
                      </a:r>
                      <a:endParaRPr lang="fr-CA" sz="1200" b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Capsule #23: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21"/>
                        </a:rPr>
                        <a:t>Bon visionnement!</a:t>
                      </a:r>
                      <a:endParaRPr lang="fr-CA" sz="1200" b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Capsule #24: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22"/>
                        </a:rPr>
                        <a:t>Bon visionnement!</a:t>
                      </a: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 Sciences</a:t>
                      </a:r>
                      <a:endParaRPr lang="fr-CA" sz="1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Capsule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3"/>
                        </a:rPr>
                        <a:t>Le calendrier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Lecture et expériences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4"/>
                        </a:rPr>
                        <a:t>La science est dans l’œuf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Lecture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5"/>
                        </a:rPr>
                        <a:t>Le livre aux oiseaux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Activités :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6"/>
                        </a:rPr>
                        <a:t>Les parties de la poule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et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7"/>
                        </a:rPr>
                        <a:t>son cycle de vie</a:t>
                      </a: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  <a:cs typeface="Times New Roman"/>
                        </a:rPr>
                        <a:t>Arts plastiques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8"/>
                        </a:rPr>
                        <a:t>Bricolages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 avec carton d’œufs et d’un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9"/>
                        </a:rPr>
                        <a:t>Oiseau en </a:t>
                      </a:r>
                      <a:r>
                        <a:rPr lang="fr-CA" sz="1200" dirty="0" err="1">
                          <a:latin typeface="Century Gothic" panose="020B0502020202020204" pitchFamily="34" charset="0"/>
                          <a:hlinkClick r:id="rId29"/>
                        </a:rPr>
                        <a:t>quilling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9"/>
                        </a:rPr>
                        <a:t>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30"/>
                        </a:rPr>
                        <a:t>Jungle de flamants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roses •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31"/>
                        </a:rPr>
                        <a:t>Le toucan </a:t>
                      </a:r>
                      <a:endParaRPr lang="fr-CA" sz="10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Image 11" hidden="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1" y="683568"/>
            <a:ext cx="7056784" cy="59046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76" y="-36512"/>
            <a:ext cx="6912000" cy="961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20970"/>
            <a:ext cx="685799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CA" sz="3200" i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ngline Presiom" panose="02000500000000000000" pitchFamily="2" charset="0"/>
              </a:rPr>
              <a:t>Semaine du 15 au 19 juin </a:t>
            </a:r>
            <a:r>
              <a:rPr lang="fr-CA" sz="3200" i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ngline Presiom" panose="02000500000000000000" pitchFamily="2" charset="0"/>
                <a:cs typeface="Arial" panose="020B0604020202020204" pitchFamily="34" charset="0"/>
              </a:rPr>
              <a:t>2020</a:t>
            </a:r>
            <a:endParaRPr lang="fr-CA" sz="3200" i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ngline Presiom" panose="020005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1835">
            <a:off x="608655" y="1374816"/>
            <a:ext cx="478504" cy="9682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804">
            <a:off x="2143227" y="3912807"/>
            <a:ext cx="553702" cy="6369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D4E64F-CF1F-4783-8103-01262643671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6" y="716130"/>
            <a:ext cx="1957942" cy="4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69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244</Words>
  <Application>Microsoft Office PowerPoint</Application>
  <PresentationFormat>Affichage à l'écran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Brongline Presiom</vt:lpstr>
      <vt:lpstr>Calibri</vt:lpstr>
      <vt:lpstr>Century Gothic</vt:lpstr>
      <vt:lpstr>Thème Office</vt:lpstr>
      <vt:lpstr>Présentation PowerPoint</vt:lpstr>
    </vt:vector>
  </TitlesOfParts>
  <Company>C.S. Marguerite-Bourgeoys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Informatique</dc:creator>
  <cp:lastModifiedBy>Stéphanie Laroche</cp:lastModifiedBy>
  <cp:revision>138</cp:revision>
  <cp:lastPrinted>2018-10-18T14:13:20Z</cp:lastPrinted>
  <dcterms:created xsi:type="dcterms:W3CDTF">2017-09-08T01:56:06Z</dcterms:created>
  <dcterms:modified xsi:type="dcterms:W3CDTF">2020-06-15T17:15:31Z</dcterms:modified>
</cp:coreProperties>
</file>